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3.xml" ContentType="application/vnd.openxmlformats-officedocument.theme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drawings/drawing1.xml" ContentType="application/vnd.openxmlformats-officedocument.drawingml.chartshapes+xml"/>
  <Override PartName="/ppt/charts/chart2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  <p:sldMasterId id="2147483660" r:id="rId2"/>
    <p:sldMasterId id="2147483663" r:id="rId3"/>
    <p:sldMasterId id="2147483668" r:id="rId4"/>
  </p:sldMasterIdLst>
  <p:notesMasterIdLst>
    <p:notesMasterId r:id="rId36"/>
  </p:notesMasterIdLst>
  <p:sldIdLst>
    <p:sldId id="546" r:id="rId5"/>
    <p:sldId id="454" r:id="rId6"/>
    <p:sldId id="529" r:id="rId7"/>
    <p:sldId id="527" r:id="rId8"/>
    <p:sldId id="523" r:id="rId9"/>
    <p:sldId id="502" r:id="rId10"/>
    <p:sldId id="525" r:id="rId11"/>
    <p:sldId id="543" r:id="rId12"/>
    <p:sldId id="538" r:id="rId13"/>
    <p:sldId id="539" r:id="rId14"/>
    <p:sldId id="524" r:id="rId15"/>
    <p:sldId id="540" r:id="rId16"/>
    <p:sldId id="541" r:id="rId17"/>
    <p:sldId id="526" r:id="rId18"/>
    <p:sldId id="473" r:id="rId19"/>
    <p:sldId id="476" r:id="rId20"/>
    <p:sldId id="479" r:id="rId21"/>
    <p:sldId id="542" r:id="rId22"/>
    <p:sldId id="530" r:id="rId23"/>
    <p:sldId id="531" r:id="rId24"/>
    <p:sldId id="480" r:id="rId25"/>
    <p:sldId id="481" r:id="rId26"/>
    <p:sldId id="532" r:id="rId27"/>
    <p:sldId id="544" r:id="rId28"/>
    <p:sldId id="537" r:id="rId29"/>
    <p:sldId id="533" r:id="rId30"/>
    <p:sldId id="534" r:id="rId31"/>
    <p:sldId id="535" r:id="rId32"/>
    <p:sldId id="536" r:id="rId33"/>
    <p:sldId id="492" r:id="rId34"/>
    <p:sldId id="545" r:id="rId35"/>
  </p:sldIdLst>
  <p:sldSz cx="12192000" cy="6858000"/>
  <p:notesSz cx="6858000" cy="9144000"/>
  <p:embeddedFontLst>
    <p:embeddedFont>
      <p:font typeface="Arial Black" panose="020B0A04020102020204" pitchFamily="34" charset="0"/>
      <p:bold r:id="rId37"/>
    </p:embeddedFont>
    <p:embeddedFont>
      <p:font typeface="Calibri" panose="020F0502020204030204" pitchFamily="34" charset="0"/>
      <p:regular r:id="rId38"/>
      <p:bold r:id="rId39"/>
      <p:italic r:id="rId40"/>
      <p:boldItalic r:id="rId41"/>
    </p:embeddedFont>
    <p:embeddedFont>
      <p:font typeface="等线" panose="02010600030101010101" pitchFamily="2" charset="-122"/>
      <p:regular r:id="rId42"/>
      <p:bold r:id="rId43"/>
    </p:embeddedFont>
    <p:embeddedFont>
      <p:font typeface="等线 Light" panose="02010600030101010101" pitchFamily="2" charset="-122"/>
      <p:regular r:id="rId44"/>
    </p:embeddedFont>
    <p:embeddedFont>
      <p:font typeface="微软雅黑" panose="020B0503020204020204" pitchFamily="34" charset="-122"/>
      <p:regular r:id="rId45"/>
      <p:bold r:id="rId46"/>
    </p:embeddedFont>
  </p:embeddedFont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081">
          <p15:clr>
            <a:srgbClr val="A4A3A4"/>
          </p15:clr>
        </p15:guide>
        <p15:guide id="2" pos="586">
          <p15:clr>
            <a:srgbClr val="A4A3A4"/>
          </p15:clr>
        </p15:guide>
        <p15:guide id="3" orient="horz" pos="738">
          <p15:clr>
            <a:srgbClr val="A4A3A4"/>
          </p15:clr>
        </p15:guide>
        <p15:guide id="4" orient="horz" pos="3897">
          <p15:clr>
            <a:srgbClr val="A4A3A4"/>
          </p15:clr>
        </p15:guide>
        <p15:guide id="5" pos="719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teliss tong" initials="tt" lastIdx="0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CBEF1"/>
    <a:srgbClr val="7D80E7"/>
    <a:srgbClr val="0000FF"/>
    <a:srgbClr val="4B4EDD"/>
    <a:srgbClr val="224DD8"/>
    <a:srgbClr val="1E53CF"/>
    <a:srgbClr val="1A88E2"/>
    <a:srgbClr val="1D51C5"/>
    <a:srgbClr val="000000"/>
    <a:srgbClr val="481DC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92" autoAdjust="0"/>
    <p:restoredTop sz="94660"/>
  </p:normalViewPr>
  <p:slideViewPr>
    <p:cSldViewPr snapToGrid="0" showGuides="1">
      <p:cViewPr varScale="1">
        <p:scale>
          <a:sx n="114" d="100"/>
          <a:sy n="114" d="100"/>
        </p:scale>
        <p:origin x="408" y="84"/>
      </p:cViewPr>
      <p:guideLst>
        <p:guide orient="horz" pos="2081"/>
        <p:guide pos="586"/>
        <p:guide orient="horz" pos="738"/>
        <p:guide orient="horz" pos="3897"/>
        <p:guide pos="7191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25" d="100"/>
        <a:sy n="125" d="100"/>
      </p:scale>
      <p:origin x="0" y="-20124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font" Target="fonts/font3.fntdata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font" Target="fonts/font6.fntdata"/><Relationship Id="rId47" Type="http://schemas.openxmlformats.org/officeDocument/2006/relationships/commentAuthors" Target="commentAuthors.xml"/><Relationship Id="rId50" Type="http://schemas.openxmlformats.org/officeDocument/2006/relationships/theme" Target="theme/theme1.xml"/><Relationship Id="rId7" Type="http://schemas.openxmlformats.org/officeDocument/2006/relationships/slide" Target="slides/slide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font" Target="fonts/font1.fntdata"/><Relationship Id="rId40" Type="http://schemas.openxmlformats.org/officeDocument/2006/relationships/font" Target="fonts/font4.fntdata"/><Relationship Id="rId45" Type="http://schemas.openxmlformats.org/officeDocument/2006/relationships/font" Target="fonts/font9.fntdata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notesMaster" Target="notesMasters/notesMaster1.xml"/><Relationship Id="rId49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font" Target="fonts/font8.fntdata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font" Target="fonts/font7.fntdata"/><Relationship Id="rId48" Type="http://schemas.openxmlformats.org/officeDocument/2006/relationships/presProps" Target="presProps.xml"/><Relationship Id="rId8" Type="http://schemas.openxmlformats.org/officeDocument/2006/relationships/slide" Target="slides/slide4.xml"/><Relationship Id="rId51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font" Target="fonts/font2.fntdata"/><Relationship Id="rId46" Type="http://schemas.openxmlformats.org/officeDocument/2006/relationships/font" Target="fonts/font10.fntdata"/><Relationship Id="rId20" Type="http://schemas.openxmlformats.org/officeDocument/2006/relationships/slide" Target="slides/slide16.xml"/><Relationship Id="rId41" Type="http://schemas.openxmlformats.org/officeDocument/2006/relationships/font" Target="fonts/font5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oleObject" Target="file:///C:\Users\weihao\Desktop\&#20911;&#24378;PPT&#20013;&#32479;&#35745;&#34920;-&#20351;&#29992;&#21069;3&#20010;Sheet&#20013;&#30340;&#39292;&#22270;.xls" TargetMode="Externa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weihao\Desktop\&#20911;&#24378;PPT&#20013;&#32479;&#35745;&#34920;-&#20351;&#29992;&#21069;3&#20010;Sheet&#20013;&#30340;&#39292;&#22270;.xls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3"/>
          <c:order val="0"/>
          <c:tx>
            <c:strRef>
              <c:f>各省市企业的占比!$E$1</c:f>
              <c:strCache>
                <c:ptCount val="1"/>
                <c:pt idx="0">
                  <c:v>占比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0735-4615-BB97-420C33CC40A7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0735-4615-BB97-420C33CC40A7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0735-4615-BB97-420C33CC40A7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0735-4615-BB97-420C33CC40A7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0735-4615-BB97-420C33CC40A7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B-0735-4615-BB97-420C33CC40A7}"/>
              </c:ext>
            </c:extLst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D-0735-4615-BB97-420C33CC40A7}"/>
              </c:ext>
            </c:extLst>
          </c:dPt>
          <c:dPt>
            <c:idx val="7"/>
            <c:bubble3D val="0"/>
            <c:spPr>
              <a:solidFill>
                <a:schemeClr val="accent2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F-0735-4615-BB97-420C33CC40A7}"/>
              </c:ext>
            </c:extLst>
          </c:dPt>
          <c:dPt>
            <c:idx val="8"/>
            <c:bubble3D val="0"/>
            <c:spPr>
              <a:solidFill>
                <a:schemeClr val="accent3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1-0735-4615-BB97-420C33CC40A7}"/>
              </c:ext>
            </c:extLst>
          </c:dPt>
          <c:dPt>
            <c:idx val="9"/>
            <c:bubble3D val="0"/>
            <c:spPr>
              <a:solidFill>
                <a:schemeClr val="accent4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3-0735-4615-BB97-420C33CC40A7}"/>
              </c:ext>
            </c:extLst>
          </c:dPt>
          <c:dPt>
            <c:idx val="10"/>
            <c:bubble3D val="0"/>
            <c:spPr>
              <a:solidFill>
                <a:schemeClr val="accent5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5-0735-4615-BB97-420C33CC40A7}"/>
              </c:ext>
            </c:extLst>
          </c:dPt>
          <c:dPt>
            <c:idx val="11"/>
            <c:bubble3D val="0"/>
            <c:spPr>
              <a:solidFill>
                <a:schemeClr val="accent6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7-0735-4615-BB97-420C33CC40A7}"/>
              </c:ext>
            </c:extLst>
          </c:dPt>
          <c:dPt>
            <c:idx val="12"/>
            <c:bubble3D val="0"/>
            <c:spPr>
              <a:solidFill>
                <a:schemeClr val="accent1">
                  <a:lumMod val="80000"/>
                  <a:lumOff val="2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9-0735-4615-BB97-420C33CC40A7}"/>
              </c:ext>
            </c:extLst>
          </c:dPt>
          <c:dPt>
            <c:idx val="13"/>
            <c:bubble3D val="0"/>
            <c:spPr>
              <a:solidFill>
                <a:schemeClr val="accent2">
                  <a:lumMod val="80000"/>
                  <a:lumOff val="2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B-0735-4615-BB97-420C33CC40A7}"/>
              </c:ext>
            </c:extLst>
          </c:dPt>
          <c:cat>
            <c:strRef>
              <c:f>各省市企业的占比!$A$2:$A$15</c:f>
              <c:strCache>
                <c:ptCount val="14"/>
                <c:pt idx="0">
                  <c:v>浙江</c:v>
                </c:pt>
                <c:pt idx="1">
                  <c:v>广东</c:v>
                </c:pt>
                <c:pt idx="2">
                  <c:v>江苏</c:v>
                </c:pt>
                <c:pt idx="3">
                  <c:v>北京市</c:v>
                </c:pt>
                <c:pt idx="4">
                  <c:v>上海市</c:v>
                </c:pt>
                <c:pt idx="5">
                  <c:v>山东</c:v>
                </c:pt>
                <c:pt idx="6">
                  <c:v>中央部委</c:v>
                </c:pt>
                <c:pt idx="7">
                  <c:v>福建</c:v>
                </c:pt>
                <c:pt idx="8">
                  <c:v>湖北</c:v>
                </c:pt>
                <c:pt idx="9">
                  <c:v>安徽</c:v>
                </c:pt>
                <c:pt idx="10">
                  <c:v>河北</c:v>
                </c:pt>
                <c:pt idx="11">
                  <c:v>四川</c:v>
                </c:pt>
                <c:pt idx="12">
                  <c:v>重庆市</c:v>
                </c:pt>
                <c:pt idx="13">
                  <c:v>其他</c:v>
                </c:pt>
              </c:strCache>
            </c:strRef>
          </c:cat>
          <c:val>
            <c:numRef>
              <c:f>各省市企业的占比!$E$2:$E$15</c:f>
              <c:numCache>
                <c:formatCode>0.00%</c:formatCode>
                <c:ptCount val="14"/>
                <c:pt idx="0">
                  <c:v>0.274786109713135</c:v>
                </c:pt>
                <c:pt idx="1">
                  <c:v>0.19778560644187199</c:v>
                </c:pt>
                <c:pt idx="2">
                  <c:v>0.115249119275289</c:v>
                </c:pt>
                <c:pt idx="3">
                  <c:v>6.1902365374937103E-2</c:v>
                </c:pt>
                <c:pt idx="4">
                  <c:v>5.5359838953195802E-2</c:v>
                </c:pt>
                <c:pt idx="5">
                  <c:v>4.1771514846502301E-2</c:v>
                </c:pt>
                <c:pt idx="6">
                  <c:v>3.4222445898339199E-2</c:v>
                </c:pt>
                <c:pt idx="7">
                  <c:v>2.7679919476597901E-2</c:v>
                </c:pt>
                <c:pt idx="8">
                  <c:v>2.0130850528434802E-2</c:v>
                </c:pt>
                <c:pt idx="9">
                  <c:v>1.9627579265224002E-2</c:v>
                </c:pt>
                <c:pt idx="10">
                  <c:v>1.9627579265224002E-2</c:v>
                </c:pt>
                <c:pt idx="11">
                  <c:v>1.9627579265224002E-2</c:v>
                </c:pt>
                <c:pt idx="12">
                  <c:v>1.81177654755913E-2</c:v>
                </c:pt>
                <c:pt idx="13">
                  <c:v>9.4111726220432804E-2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C-0735-4615-BB97-420C33CC40A7}"/>
            </c:ext>
          </c:extLst>
        </c:ser>
        <c:ser>
          <c:idx val="0"/>
          <c:order val="1"/>
          <c:tx>
            <c:strRef>
              <c:f>各省市企业的占比!$B$1</c:f>
              <c:strCache>
                <c:ptCount val="1"/>
                <c:pt idx="0">
                  <c:v>企业数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E-0735-4615-BB97-420C33CC40A7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20-0735-4615-BB97-420C33CC40A7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22-0735-4615-BB97-420C33CC40A7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24-0735-4615-BB97-420C33CC40A7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26-0735-4615-BB97-420C33CC40A7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28-0735-4615-BB97-420C33CC40A7}"/>
              </c:ext>
            </c:extLst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2A-0735-4615-BB97-420C33CC40A7}"/>
              </c:ext>
            </c:extLst>
          </c:dPt>
          <c:dPt>
            <c:idx val="7"/>
            <c:bubble3D val="0"/>
            <c:spPr>
              <a:solidFill>
                <a:schemeClr val="accent2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2C-0735-4615-BB97-420C33CC40A7}"/>
              </c:ext>
            </c:extLst>
          </c:dPt>
          <c:dPt>
            <c:idx val="8"/>
            <c:bubble3D val="0"/>
            <c:spPr>
              <a:solidFill>
                <a:schemeClr val="accent3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2E-0735-4615-BB97-420C33CC40A7}"/>
              </c:ext>
            </c:extLst>
          </c:dPt>
          <c:dPt>
            <c:idx val="9"/>
            <c:bubble3D val="0"/>
            <c:spPr>
              <a:solidFill>
                <a:schemeClr val="accent4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30-0735-4615-BB97-420C33CC40A7}"/>
              </c:ext>
            </c:extLst>
          </c:dPt>
          <c:dPt>
            <c:idx val="10"/>
            <c:bubble3D val="0"/>
            <c:spPr>
              <a:solidFill>
                <a:schemeClr val="accent5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32-0735-4615-BB97-420C33CC40A7}"/>
              </c:ext>
            </c:extLst>
          </c:dPt>
          <c:dPt>
            <c:idx val="11"/>
            <c:bubble3D val="0"/>
            <c:spPr>
              <a:solidFill>
                <a:schemeClr val="accent6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34-0735-4615-BB97-420C33CC40A7}"/>
              </c:ext>
            </c:extLst>
          </c:dPt>
          <c:dPt>
            <c:idx val="12"/>
            <c:bubble3D val="0"/>
            <c:spPr>
              <a:solidFill>
                <a:schemeClr val="accent1">
                  <a:lumMod val="80000"/>
                  <a:lumOff val="2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36-0735-4615-BB97-420C33CC40A7}"/>
              </c:ext>
            </c:extLst>
          </c:dPt>
          <c:dPt>
            <c:idx val="13"/>
            <c:bubble3D val="0"/>
            <c:spPr>
              <a:solidFill>
                <a:schemeClr val="accent2">
                  <a:lumMod val="80000"/>
                  <a:lumOff val="2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38-0735-4615-BB97-420C33CC40A7}"/>
              </c:ext>
            </c:extLst>
          </c:dPt>
          <c:dLbls>
            <c:spPr>
              <a:noFill/>
              <a:ln w="25400"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lang="zh-CN"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zh-CN"/>
              </a:p>
            </c:tx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prstDash val="solid"/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各省市企业的占比!$A$2:$A$15</c:f>
              <c:strCache>
                <c:ptCount val="14"/>
                <c:pt idx="0">
                  <c:v>浙江</c:v>
                </c:pt>
                <c:pt idx="1">
                  <c:v>广东</c:v>
                </c:pt>
                <c:pt idx="2">
                  <c:v>江苏</c:v>
                </c:pt>
                <c:pt idx="3">
                  <c:v>北京市</c:v>
                </c:pt>
                <c:pt idx="4">
                  <c:v>上海市</c:v>
                </c:pt>
                <c:pt idx="5">
                  <c:v>山东</c:v>
                </c:pt>
                <c:pt idx="6">
                  <c:v>中央部委</c:v>
                </c:pt>
                <c:pt idx="7">
                  <c:v>福建</c:v>
                </c:pt>
                <c:pt idx="8">
                  <c:v>湖北</c:v>
                </c:pt>
                <c:pt idx="9">
                  <c:v>安徽</c:v>
                </c:pt>
                <c:pt idx="10">
                  <c:v>河北</c:v>
                </c:pt>
                <c:pt idx="11">
                  <c:v>四川</c:v>
                </c:pt>
                <c:pt idx="12">
                  <c:v>重庆市</c:v>
                </c:pt>
                <c:pt idx="13">
                  <c:v>其他</c:v>
                </c:pt>
              </c:strCache>
            </c:strRef>
          </c:cat>
          <c:val>
            <c:numRef>
              <c:f>各省市企业的占比!$B$2:$B$15</c:f>
              <c:numCache>
                <c:formatCode>General</c:formatCode>
                <c:ptCount val="14"/>
                <c:pt idx="0">
                  <c:v>546</c:v>
                </c:pt>
                <c:pt idx="1">
                  <c:v>393</c:v>
                </c:pt>
                <c:pt idx="2">
                  <c:v>229</c:v>
                </c:pt>
                <c:pt idx="3">
                  <c:v>123</c:v>
                </c:pt>
                <c:pt idx="4">
                  <c:v>110</c:v>
                </c:pt>
                <c:pt idx="5">
                  <c:v>83</c:v>
                </c:pt>
                <c:pt idx="6">
                  <c:v>68</c:v>
                </c:pt>
                <c:pt idx="7">
                  <c:v>55</c:v>
                </c:pt>
                <c:pt idx="8">
                  <c:v>40</c:v>
                </c:pt>
                <c:pt idx="9">
                  <c:v>39</c:v>
                </c:pt>
                <c:pt idx="10">
                  <c:v>39</c:v>
                </c:pt>
                <c:pt idx="11">
                  <c:v>39</c:v>
                </c:pt>
                <c:pt idx="12">
                  <c:v>36</c:v>
                </c:pt>
                <c:pt idx="13">
                  <c:v>187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39-0735-4615-BB97-420C33CC40A7}"/>
            </c:ext>
          </c:extLst>
        </c:ser>
        <c:ser>
          <c:idx val="1"/>
          <c:order val="2"/>
          <c:tx>
            <c:strRef>
              <c:f>各省市企业的占比!$C$1</c:f>
              <c:strCache>
                <c:ptCount val="1"/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3B-0735-4615-BB97-420C33CC40A7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3D-0735-4615-BB97-420C33CC40A7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3F-0735-4615-BB97-420C33CC40A7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41-0735-4615-BB97-420C33CC40A7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43-0735-4615-BB97-420C33CC40A7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45-0735-4615-BB97-420C33CC40A7}"/>
              </c:ext>
            </c:extLst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47-0735-4615-BB97-420C33CC40A7}"/>
              </c:ext>
            </c:extLst>
          </c:dPt>
          <c:dPt>
            <c:idx val="7"/>
            <c:bubble3D val="0"/>
            <c:spPr>
              <a:solidFill>
                <a:schemeClr val="accent2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49-0735-4615-BB97-420C33CC40A7}"/>
              </c:ext>
            </c:extLst>
          </c:dPt>
          <c:dPt>
            <c:idx val="8"/>
            <c:bubble3D val="0"/>
            <c:spPr>
              <a:solidFill>
                <a:schemeClr val="accent3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4B-0735-4615-BB97-420C33CC40A7}"/>
              </c:ext>
            </c:extLst>
          </c:dPt>
          <c:dPt>
            <c:idx val="9"/>
            <c:bubble3D val="0"/>
            <c:spPr>
              <a:solidFill>
                <a:schemeClr val="accent4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4D-0735-4615-BB97-420C33CC40A7}"/>
              </c:ext>
            </c:extLst>
          </c:dPt>
          <c:dPt>
            <c:idx val="10"/>
            <c:bubble3D val="0"/>
            <c:spPr>
              <a:solidFill>
                <a:schemeClr val="accent5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4F-0735-4615-BB97-420C33CC40A7}"/>
              </c:ext>
            </c:extLst>
          </c:dPt>
          <c:dPt>
            <c:idx val="11"/>
            <c:bubble3D val="0"/>
            <c:spPr>
              <a:solidFill>
                <a:schemeClr val="accent6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51-0735-4615-BB97-420C33CC40A7}"/>
              </c:ext>
            </c:extLst>
          </c:dPt>
          <c:dPt>
            <c:idx val="12"/>
            <c:bubble3D val="0"/>
            <c:spPr>
              <a:solidFill>
                <a:schemeClr val="accent1">
                  <a:lumMod val="80000"/>
                  <a:lumOff val="2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53-0735-4615-BB97-420C33CC40A7}"/>
              </c:ext>
            </c:extLst>
          </c:dPt>
          <c:dPt>
            <c:idx val="13"/>
            <c:bubble3D val="0"/>
            <c:spPr>
              <a:solidFill>
                <a:schemeClr val="accent2">
                  <a:lumMod val="80000"/>
                  <a:lumOff val="2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55-0735-4615-BB97-420C33CC40A7}"/>
              </c:ext>
            </c:extLst>
          </c:dPt>
          <c:dLbls>
            <c:spPr>
              <a:noFill/>
              <a:ln w="25400"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lang="zh-CN"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zh-CN"/>
              </a:p>
            </c:tx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prstDash val="solid"/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各省市企业的占比!$A$2:$A$15</c:f>
              <c:strCache>
                <c:ptCount val="14"/>
                <c:pt idx="0">
                  <c:v>浙江</c:v>
                </c:pt>
                <c:pt idx="1">
                  <c:v>广东</c:v>
                </c:pt>
                <c:pt idx="2">
                  <c:v>江苏</c:v>
                </c:pt>
                <c:pt idx="3">
                  <c:v>北京市</c:v>
                </c:pt>
                <c:pt idx="4">
                  <c:v>上海市</c:v>
                </c:pt>
                <c:pt idx="5">
                  <c:v>山东</c:v>
                </c:pt>
                <c:pt idx="6">
                  <c:v>中央部委</c:v>
                </c:pt>
                <c:pt idx="7">
                  <c:v>福建</c:v>
                </c:pt>
                <c:pt idx="8">
                  <c:v>湖北</c:v>
                </c:pt>
                <c:pt idx="9">
                  <c:v>安徽</c:v>
                </c:pt>
                <c:pt idx="10">
                  <c:v>河北</c:v>
                </c:pt>
                <c:pt idx="11">
                  <c:v>四川</c:v>
                </c:pt>
                <c:pt idx="12">
                  <c:v>重庆市</c:v>
                </c:pt>
                <c:pt idx="13">
                  <c:v>其他</c:v>
                </c:pt>
              </c:strCache>
            </c:strRef>
          </c:cat>
          <c:val>
            <c:numRef>
              <c:f>各省市企业的占比!$C$2:$C$15</c:f>
              <c:numCache>
                <c:formatCode>General</c:formatCode>
                <c:ptCount val="14"/>
              </c:numCache>
            </c:numRef>
          </c:val>
          <c:extLst>
            <c:ext xmlns:c16="http://schemas.microsoft.com/office/drawing/2014/chart" uri="{C3380CC4-5D6E-409C-BE32-E72D297353CC}">
              <c16:uniqueId val="{00000056-0735-4615-BB97-420C33CC40A7}"/>
            </c:ext>
          </c:extLst>
        </c:ser>
        <c:ser>
          <c:idx val="2"/>
          <c:order val="3"/>
          <c:tx>
            <c:strRef>
              <c:f>各省市企业的占比!$D$1</c:f>
              <c:strCache>
                <c:ptCount val="1"/>
                <c:pt idx="0">
                  <c:v>核心会员总数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58-0735-4615-BB97-420C33CC40A7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5A-0735-4615-BB97-420C33CC40A7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5C-0735-4615-BB97-420C33CC40A7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5E-0735-4615-BB97-420C33CC40A7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60-0735-4615-BB97-420C33CC40A7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62-0735-4615-BB97-420C33CC40A7}"/>
              </c:ext>
            </c:extLst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64-0735-4615-BB97-420C33CC40A7}"/>
              </c:ext>
            </c:extLst>
          </c:dPt>
          <c:dPt>
            <c:idx val="7"/>
            <c:bubble3D val="0"/>
            <c:spPr>
              <a:solidFill>
                <a:schemeClr val="accent2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66-0735-4615-BB97-420C33CC40A7}"/>
              </c:ext>
            </c:extLst>
          </c:dPt>
          <c:dPt>
            <c:idx val="8"/>
            <c:bubble3D val="0"/>
            <c:spPr>
              <a:solidFill>
                <a:schemeClr val="accent3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68-0735-4615-BB97-420C33CC40A7}"/>
              </c:ext>
            </c:extLst>
          </c:dPt>
          <c:dPt>
            <c:idx val="9"/>
            <c:bubble3D val="0"/>
            <c:spPr>
              <a:solidFill>
                <a:schemeClr val="accent4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6A-0735-4615-BB97-420C33CC40A7}"/>
              </c:ext>
            </c:extLst>
          </c:dPt>
          <c:dPt>
            <c:idx val="10"/>
            <c:bubble3D val="0"/>
            <c:spPr>
              <a:solidFill>
                <a:schemeClr val="accent5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6C-0735-4615-BB97-420C33CC40A7}"/>
              </c:ext>
            </c:extLst>
          </c:dPt>
          <c:dPt>
            <c:idx val="11"/>
            <c:bubble3D val="0"/>
            <c:spPr>
              <a:solidFill>
                <a:schemeClr val="accent6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6E-0735-4615-BB97-420C33CC40A7}"/>
              </c:ext>
            </c:extLst>
          </c:dPt>
          <c:dPt>
            <c:idx val="12"/>
            <c:bubble3D val="0"/>
            <c:spPr>
              <a:solidFill>
                <a:schemeClr val="accent1">
                  <a:lumMod val="80000"/>
                  <a:lumOff val="2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70-0735-4615-BB97-420C33CC40A7}"/>
              </c:ext>
            </c:extLst>
          </c:dPt>
          <c:dPt>
            <c:idx val="13"/>
            <c:bubble3D val="0"/>
            <c:spPr>
              <a:solidFill>
                <a:schemeClr val="accent2">
                  <a:lumMod val="80000"/>
                  <a:lumOff val="2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72-0735-4615-BB97-420C33CC40A7}"/>
              </c:ext>
            </c:extLst>
          </c:dPt>
          <c:dLbls>
            <c:spPr>
              <a:noFill/>
              <a:ln w="25400"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lang="zh-CN"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zh-CN"/>
              </a:p>
            </c:tx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prstDash val="solid"/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各省市企业的占比!$A$2:$A$15</c:f>
              <c:strCache>
                <c:ptCount val="14"/>
                <c:pt idx="0">
                  <c:v>浙江</c:v>
                </c:pt>
                <c:pt idx="1">
                  <c:v>广东</c:v>
                </c:pt>
                <c:pt idx="2">
                  <c:v>江苏</c:v>
                </c:pt>
                <c:pt idx="3">
                  <c:v>北京市</c:v>
                </c:pt>
                <c:pt idx="4">
                  <c:v>上海市</c:v>
                </c:pt>
                <c:pt idx="5">
                  <c:v>山东</c:v>
                </c:pt>
                <c:pt idx="6">
                  <c:v>中央部委</c:v>
                </c:pt>
                <c:pt idx="7">
                  <c:v>福建</c:v>
                </c:pt>
                <c:pt idx="8">
                  <c:v>湖北</c:v>
                </c:pt>
                <c:pt idx="9">
                  <c:v>安徽</c:v>
                </c:pt>
                <c:pt idx="10">
                  <c:v>河北</c:v>
                </c:pt>
                <c:pt idx="11">
                  <c:v>四川</c:v>
                </c:pt>
                <c:pt idx="12">
                  <c:v>重庆市</c:v>
                </c:pt>
                <c:pt idx="13">
                  <c:v>其他</c:v>
                </c:pt>
              </c:strCache>
            </c:strRef>
          </c:cat>
          <c:val>
            <c:numRef>
              <c:f>各省市企业的占比!$D$2:$D$15</c:f>
              <c:numCache>
                <c:formatCode>General</c:formatCode>
                <c:ptCount val="14"/>
                <c:pt idx="0">
                  <c:v>1987</c:v>
                </c:pt>
                <c:pt idx="1">
                  <c:v>1987</c:v>
                </c:pt>
                <c:pt idx="2">
                  <c:v>1987</c:v>
                </c:pt>
                <c:pt idx="3">
                  <c:v>1987</c:v>
                </c:pt>
                <c:pt idx="4">
                  <c:v>1987</c:v>
                </c:pt>
                <c:pt idx="5">
                  <c:v>1987</c:v>
                </c:pt>
                <c:pt idx="6">
                  <c:v>1987</c:v>
                </c:pt>
                <c:pt idx="7">
                  <c:v>1987</c:v>
                </c:pt>
                <c:pt idx="8">
                  <c:v>1987</c:v>
                </c:pt>
                <c:pt idx="9">
                  <c:v>1987</c:v>
                </c:pt>
                <c:pt idx="10">
                  <c:v>1987</c:v>
                </c:pt>
                <c:pt idx="11">
                  <c:v>1987</c:v>
                </c:pt>
                <c:pt idx="12">
                  <c:v>1987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73-0735-4615-BB97-420C33CC40A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 w="25400">
          <a:noFill/>
        </a:ln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lang="zh-CN"/>
      </a:pPr>
      <a:endParaRPr lang="zh-CN"/>
    </a:p>
  </c:txPr>
  <c:externalData r:id="rId1">
    <c:autoUpdate val="0"/>
  </c:externalData>
  <c:userShapes r:id="rId2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6558786257136435"/>
          <c:y val="2.4591528293357039E-3"/>
          <c:w val="0.54025566826410665"/>
          <c:h val="0.81996259266883287"/>
        </c:manualLayout>
      </c:layout>
      <c:pieChart>
        <c:varyColors val="1"/>
        <c:ser>
          <c:idx val="0"/>
          <c:order val="0"/>
          <c:tx>
            <c:strRef>
              <c:f>企业类型占比!$B$1</c:f>
              <c:strCache>
                <c:ptCount val="1"/>
                <c:pt idx="0">
                  <c:v>占比</c:v>
                </c:pt>
              </c:strCache>
            </c:strRef>
          </c:tx>
          <c:dPt>
            <c:idx val="0"/>
            <c:bubble3D val="0"/>
            <c:spPr>
              <a:gradFill rotWithShape="1">
                <a:gsLst>
                  <a:gs pos="0">
                    <a:schemeClr val="accent1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1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1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CDCC-406A-B7E1-A2F4735424B9}"/>
              </c:ext>
            </c:extLst>
          </c:dPt>
          <c:dPt>
            <c:idx val="1"/>
            <c:bubble3D val="0"/>
            <c:spPr>
              <a:gradFill rotWithShape="1">
                <a:gsLst>
                  <a:gs pos="0">
                    <a:schemeClr val="accent2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2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2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CDCC-406A-B7E1-A2F4735424B9}"/>
              </c:ext>
            </c:extLst>
          </c:dPt>
          <c:dPt>
            <c:idx val="2"/>
            <c:bubble3D val="0"/>
            <c:spPr>
              <a:gradFill rotWithShape="1">
                <a:gsLst>
                  <a:gs pos="0">
                    <a:schemeClr val="accent3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3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3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CDCC-406A-B7E1-A2F4735424B9}"/>
              </c:ext>
            </c:extLst>
          </c:dPt>
          <c:dPt>
            <c:idx val="3"/>
            <c:bubble3D val="0"/>
            <c:spPr>
              <a:gradFill rotWithShape="1">
                <a:gsLst>
                  <a:gs pos="0">
                    <a:schemeClr val="accent4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4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4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CDCC-406A-B7E1-A2F4735424B9}"/>
              </c:ext>
            </c:extLst>
          </c:dPt>
          <c:dLbls>
            <c:dLbl>
              <c:idx val="0"/>
              <c:layout>
                <c:manualLayout>
                  <c:x val="4.2992444797912768E-2"/>
                  <c:y val="5.4812081839124838E-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/>
                  <a:lstStyle/>
                  <a:p>
                    <a:pPr>
                      <a:defRPr lang="zh-CN" sz="2000" b="1" i="0" u="none" strike="noStrike" kern="1200" baseline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ru-RU" altLang="zh-CN" sz="2000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государственные предприятия, </a:t>
                    </a:r>
                    <a:fld id="{A477114F-CB40-411D-8671-0F9E86CFC419}" type="VALUE">
                      <a:rPr lang="en-US" altLang="zh-CN" sz="2000" baseline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pPr>
                        <a:defRPr sz="2000" b="1">
                          <a:solidFill>
                            <a:schemeClr val="tx1"/>
                          </a:solidFill>
                        </a:defRPr>
                      </a:pPr>
                      <a:t>[值]</a:t>
                    </a:fld>
                    <a:endParaRPr lang="ru-RU" altLang="zh-CN" sz="2000" baseline="0" dirty="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endParaRP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/>
                <a:lstStyle/>
                <a:p>
                  <a:pPr>
                    <a:defRPr lang="zh-CN" sz="2000" b="1" i="0" u="none" strike="noStrike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zh-CN"/>
                </a:p>
              </c:txPr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5014779000693671"/>
                      <c:h val="0.1688648480413352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CDCC-406A-B7E1-A2F4735424B9}"/>
                </c:ext>
              </c:extLst>
            </c:dLbl>
            <c:dLbl>
              <c:idx val="1"/>
              <c:layout>
                <c:manualLayout>
                  <c:x val="0.10975302213528287"/>
                  <c:y val="-0.3490986487857391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0"/>
                  <a:lstStyle/>
                  <a:p>
                    <a:pPr algn="ctr" rtl="0">
                      <a:defRPr lang="ru-RU" altLang="zh-CN" sz="2000" b="1" i="0" u="none" strike="noStrike" kern="1200" baseline="0" dirty="0" smtClean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defRPr>
                    </a:pPr>
                    <a:r>
                      <a:rPr lang="ru-RU" altLang="zh-CN" sz="2000" b="1" i="0" u="none" strike="noStrike" kern="1200" baseline="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rPr>
                      <a:t>частные предприятия, </a:t>
                    </a:r>
                    <a:fld id="{87AD7271-5CB0-4621-8F2D-490928F50A68}" type="VALUE">
                      <a:rPr lang="en-US" altLang="zh-CN" sz="2000" b="1" i="0" u="none" strike="noStrike" kern="1200" baseline="0" dirty="0" smtClean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rPr>
                      <a:pPr algn="ctr" rtl="0">
                        <a:defRPr lang="ru-RU" altLang="zh-CN" sz="2000" b="1" dirty="0" smtClean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pPr>
                      <a:t>[值]</a:t>
                    </a:fld>
                    <a:endParaRPr lang="ru-RU" altLang="zh-CN" sz="2000" b="1" i="0" u="none" strike="noStrike" kern="1200" baseline="0" dirty="0">
                      <a:solidFill>
                        <a:schemeClr val="bg1"/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endParaRP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0"/>
                <a:lstStyle/>
                <a:p>
                  <a:pPr algn="ctr" rtl="0">
                    <a:defRPr lang="ru-RU" altLang="zh-CN" sz="2000" b="1" i="0" u="none" strike="noStrike" kern="1200" baseline="0" dirty="0" smtClean="0">
                      <a:solidFill>
                        <a:schemeClr val="bg1"/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zh-CN"/>
                </a:p>
              </c:txPr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8413298665697728"/>
                      <c:h val="0.18008507754782041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CDCC-406A-B7E1-A2F4735424B9}"/>
                </c:ext>
              </c:extLst>
            </c:dLbl>
            <c:dLbl>
              <c:idx val="2"/>
              <c:layout>
                <c:manualLayout>
                  <c:x val="6.8802437651320089E-2"/>
                  <c:y val="0.12366678518559375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0"/>
                  <a:lstStyle/>
                  <a:p>
                    <a:pPr algn="ctr" rtl="0">
                      <a:defRPr lang="ru-RU" altLang="zh-CN" sz="2000" b="1" i="0" u="none" strike="noStrike" kern="1200" baseline="0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defRPr>
                    </a:pPr>
                    <a:r>
                      <a:rPr lang="ru-RU" altLang="zh-CN" sz="2000" b="1" i="0" u="none" strike="noStrike" kern="1200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д</a:t>
                    </a:r>
                    <a:r>
                      <a:rPr lang="ru-RU" altLang="zh-CN" sz="2000" b="1" i="0" u="none" strike="noStrike" kern="1200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rPr>
                      <a:t>ругие предприятия, </a:t>
                    </a:r>
                    <a:fld id="{D65FA7F3-18A3-4C8C-A850-F99ACFE65B49}" type="VALUE">
                      <a:rPr lang="en-US" altLang="zh-CN" sz="2000" b="1" i="0" u="none" strike="noStrike" kern="1200" baseline="0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rPr>
                      <a:pPr algn="ctr" rtl="0">
                        <a:defRPr lang="ru-RU" altLang="zh-CN" sz="20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pPr>
                      <a:t>[值]</a:t>
                    </a:fld>
                    <a:endParaRPr lang="ru-RU" altLang="zh-CN" sz="2000" b="1" i="0" u="none" strike="noStrike" kern="1200" baseline="0" dirty="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endParaRP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0"/>
                <a:lstStyle/>
                <a:p>
                  <a:pPr algn="ctr" rtl="0">
                    <a:defRPr lang="ru-RU" altLang="zh-CN" sz="2000" b="1" i="0" u="none" strike="noStrike" kern="1200" baseline="0" dirty="0" smtClean="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zh-CN"/>
                </a:p>
              </c:txPr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3090565231409541"/>
                      <c:h val="0.14822581105850535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5-CDCC-406A-B7E1-A2F4735424B9}"/>
                </c:ext>
              </c:extLst>
            </c:dLbl>
            <c:dLbl>
              <c:idx val="3"/>
              <c:layout>
                <c:manualLayout>
                  <c:x val="5.9188555334052526E-2"/>
                  <c:y val="-1.688658329631668E-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0"/>
                  <a:lstStyle/>
                  <a:p>
                    <a:pPr algn="ctr" rtl="0">
                      <a:defRPr lang="ru-RU" altLang="zh-CN" sz="1800" b="1" i="0" u="none" strike="noStrike" kern="1200" baseline="0" dirty="0" smtClean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defRPr>
                    </a:pPr>
                    <a:r>
                      <a:rPr lang="ru-RU" altLang="zh-CN" sz="1800" b="1" i="0" u="none" strike="noStrike" kern="1200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п</a:t>
                    </a:r>
                    <a:r>
                      <a:rPr lang="ru-RU" altLang="zh-CN" sz="1800" b="1" i="0" u="none" strike="noStrike" kern="1200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rPr>
                      <a:t>редприятия с иностранным капиталом , </a:t>
                    </a:r>
                    <a:fld id="{13A86FB1-369E-4E74-87A8-B5D1FA0197BE}" type="VALUE">
                      <a:rPr lang="ru-RU" altLang="zh-CN" sz="1800" b="1" i="0" u="none" strike="noStrike" kern="1200" baseline="0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rPr>
                      <a:pPr algn="ctr" rtl="0">
                        <a:defRPr lang="ru-RU" altLang="zh-CN" sz="1800" b="1" dirty="0" smtClean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pPr>
                      <a:t>[值]</a:t>
                    </a:fld>
                    <a:endParaRPr lang="ru-RU" altLang="zh-CN" sz="1800" b="1" i="0" u="none" strike="noStrike" kern="1200" baseline="0" dirty="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endParaRP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0"/>
                <a:lstStyle/>
                <a:p>
                  <a:pPr algn="ctr" rtl="0">
                    <a:defRPr lang="ru-RU" altLang="zh-CN" sz="1800" b="1" i="0" u="none" strike="noStrike" kern="1200" baseline="0" dirty="0" smtClean="0">
                      <a:solidFill>
                        <a:schemeClr val="bg1"/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zh-CN"/>
                </a:p>
              </c:txPr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30293182874588576"/>
                      <c:h val="0.17411842109151004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7-CDCC-406A-B7E1-A2F4735424B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/>
              <a:lstStyle/>
              <a:p>
                <a:pPr>
                  <a:defRPr lang="zh-CN" sz="1400" b="1" i="0" u="none" strike="noStrike" kern="1200" baseline="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pPr>
                <a:endParaRPr lang="zh-CN"/>
              </a:p>
            </c:txPr>
            <c:dLblPos val="bestFit"/>
            <c:showLegendKey val="0"/>
            <c:showVal val="1"/>
            <c:showCatName val="1"/>
            <c:showSerName val="0"/>
            <c:showPercent val="0"/>
            <c:showBubbleSize val="0"/>
            <c:showLeaderLines val="1"/>
            <c:leaderLines>
              <c:spPr>
                <a:ln w="9525">
                  <a:solidFill>
                    <a:schemeClr val="tx2">
                      <a:lumMod val="35000"/>
                      <a:lumOff val="65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企业类型占比!$A$2:$A$5</c:f>
              <c:strCache>
                <c:ptCount val="4"/>
                <c:pt idx="0">
                  <c:v>国有企业</c:v>
                </c:pt>
                <c:pt idx="1">
                  <c:v>私营企业</c:v>
                </c:pt>
                <c:pt idx="2">
                  <c:v>集体企业</c:v>
                </c:pt>
                <c:pt idx="3">
                  <c:v>三资企业</c:v>
                </c:pt>
              </c:strCache>
            </c:strRef>
          </c:cat>
          <c:val>
            <c:numRef>
              <c:f>企业类型占比!$B$2:$B$5</c:f>
              <c:numCache>
                <c:formatCode>0.00%</c:formatCode>
                <c:ptCount val="4"/>
                <c:pt idx="0">
                  <c:v>0.237544036235531</c:v>
                </c:pt>
                <c:pt idx="1">
                  <c:v>0.56618017111222996</c:v>
                </c:pt>
                <c:pt idx="2">
                  <c:v>3.8751887267237002E-2</c:v>
                </c:pt>
                <c:pt idx="3">
                  <c:v>0.14343231001509801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CDCC-406A-B7E1-A2F4735424B9}"/>
            </c:ext>
          </c:extLst>
        </c:ser>
        <c:ser>
          <c:idx val="1"/>
          <c:order val="1"/>
          <c:tx>
            <c:strRef>
              <c:f>企业类型占比!$C$1</c:f>
              <c:strCache>
                <c:ptCount val="1"/>
                <c:pt idx="0">
                  <c:v>家数</c:v>
                </c:pt>
              </c:strCache>
            </c:strRef>
          </c:tx>
          <c:dPt>
            <c:idx val="0"/>
            <c:bubble3D val="0"/>
            <c:spPr>
              <a:gradFill rotWithShape="1">
                <a:gsLst>
                  <a:gs pos="0">
                    <a:schemeClr val="accent1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1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1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A-CDCC-406A-B7E1-A2F4735424B9}"/>
              </c:ext>
            </c:extLst>
          </c:dPt>
          <c:dPt>
            <c:idx val="1"/>
            <c:bubble3D val="0"/>
            <c:spPr>
              <a:gradFill rotWithShape="1">
                <a:gsLst>
                  <a:gs pos="0">
                    <a:schemeClr val="accent2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2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2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C-CDCC-406A-B7E1-A2F4735424B9}"/>
              </c:ext>
            </c:extLst>
          </c:dPt>
          <c:dPt>
            <c:idx val="2"/>
            <c:bubble3D val="0"/>
            <c:spPr>
              <a:gradFill rotWithShape="1">
                <a:gsLst>
                  <a:gs pos="0">
                    <a:schemeClr val="accent3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3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3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E-CDCC-406A-B7E1-A2F4735424B9}"/>
              </c:ext>
            </c:extLst>
          </c:dPt>
          <c:dPt>
            <c:idx val="3"/>
            <c:bubble3D val="0"/>
            <c:spPr>
              <a:gradFill rotWithShape="1">
                <a:gsLst>
                  <a:gs pos="0">
                    <a:schemeClr val="accent4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4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4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0-CDCC-406A-B7E1-A2F4735424B9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/>
              <a:lstStyle/>
              <a:p>
                <a:pPr>
                  <a:defRPr lang="zh-CN" sz="1200" b="0" i="0" u="none" strike="noStrike" kern="1200" baseline="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pPr>
                <a:endParaRPr lang="zh-CN"/>
              </a:p>
            </c:tx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>
                  <a:solidFill>
                    <a:schemeClr val="tx2">
                      <a:lumMod val="35000"/>
                      <a:lumOff val="65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企业类型占比!$A$2:$A$5</c:f>
              <c:strCache>
                <c:ptCount val="4"/>
                <c:pt idx="0">
                  <c:v>国有企业</c:v>
                </c:pt>
                <c:pt idx="1">
                  <c:v>私营企业</c:v>
                </c:pt>
                <c:pt idx="2">
                  <c:v>集体企业</c:v>
                </c:pt>
                <c:pt idx="3">
                  <c:v>三资企业</c:v>
                </c:pt>
              </c:strCache>
            </c:strRef>
          </c:cat>
          <c:val>
            <c:numRef>
              <c:f>企业类型占比!$C$2:$C$5</c:f>
              <c:numCache>
                <c:formatCode>General</c:formatCode>
                <c:ptCount val="4"/>
                <c:pt idx="0">
                  <c:v>472</c:v>
                </c:pt>
                <c:pt idx="1">
                  <c:v>1125</c:v>
                </c:pt>
                <c:pt idx="2">
                  <c:v>77</c:v>
                </c:pt>
                <c:pt idx="3">
                  <c:v>285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1-CDCC-406A-B7E1-A2F4735424B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zh-CN" sz="1200"/>
      </a:pPr>
      <a:endParaRPr lang="zh-CN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5">
  <cs:axisTitle>
    <cs:lnRef idx="0"/>
    <cs:fillRef idx="0"/>
    <cs:effectRef idx="0"/>
    <cs:fontRef idx="minor">
      <a:schemeClr val="tx2"/>
    </cs:fontRef>
    <cs:defRPr sz="1195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5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5" kern="1200"/>
  </cs:chartArea>
  <cs:dataLabel>
    <cs:lnRef idx="0"/>
    <cs:fillRef idx="0"/>
    <cs:effectRef idx="0"/>
    <cs:fontRef idx="minor">
      <a:schemeClr val="tx2"/>
    </cs:fontRef>
    <cs:defRPr sz="1195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5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1195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1195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5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2130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1195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1195" kern="1200"/>
  </cs:valueAxis>
  <cs:wall>
    <cs:lnRef idx="0"/>
    <cs:fillRef idx="0"/>
    <cs:effectRef idx="0"/>
    <cs:fontRef idx="minor">
      <a:schemeClr val="tx2"/>
    </cs:fontRef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0.34913</cdr:x>
      <cdr:y>0.05056</cdr:y>
    </cdr:from>
    <cdr:to>
      <cdr:x>0.58363</cdr:x>
      <cdr:y>0.08063</cdr:y>
    </cdr:to>
    <cdr:sp macro="" textlink="">
      <cdr:nvSpPr>
        <cdr:cNvPr id="2" name="矩形 1"/>
        <cdr:cNvSpPr/>
      </cdr:nvSpPr>
      <cdr:spPr>
        <a:xfrm xmlns:a="http://schemas.openxmlformats.org/drawingml/2006/main">
          <a:off x="2452365" y="313355"/>
          <a:ext cx="1647179" cy="18638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vert="horz" wrap="square" lIns="45720" tIns="45720" rIns="45720" bIns="45720" rtlCol="0" anchor="t" anchorCtr="0">
          <a:normAutofit/>
        </a:bodyPr>
        <a:lstStyle xmlns:a="http://schemas.openxmlformats.org/drawingml/2006/main"/>
        <a:p xmlns:a="http://schemas.openxmlformats.org/drawingml/2006/main">
          <a:endParaRPr lang="zh-CN" altLang="en-US" sz="1100" dirty="0"/>
        </a:p>
      </cdr:txBody>
    </cdr:sp>
  </cdr:relSizeAnchor>
  <cdr:relSizeAnchor xmlns:cdr="http://schemas.openxmlformats.org/drawingml/2006/chartDrawing">
    <cdr:from>
      <cdr:x>0.52089</cdr:x>
      <cdr:y>0.2883</cdr:y>
    </cdr:from>
    <cdr:to>
      <cdr:x>0.81144</cdr:x>
      <cdr:y>0.43751</cdr:y>
    </cdr:to>
    <cdr:sp macro="" textlink="">
      <cdr:nvSpPr>
        <cdr:cNvPr id="3" name="文本框 2">
          <a:extLst xmlns:a="http://schemas.openxmlformats.org/drawingml/2006/main">
            <a:ext uri="{FF2B5EF4-FFF2-40B4-BE49-F238E27FC236}">
              <a16:creationId xmlns:a16="http://schemas.microsoft.com/office/drawing/2014/main" id="{2364AACB-017D-4FD0-943A-288F23CDF34B}"/>
            </a:ext>
          </a:extLst>
        </cdr:cNvPr>
        <cdr:cNvSpPr txBox="1"/>
      </cdr:nvSpPr>
      <cdr:spPr>
        <a:xfrm xmlns:a="http://schemas.openxmlformats.org/drawingml/2006/main">
          <a:off x="2574706" y="1422371"/>
          <a:ext cx="1436186" cy="73613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ctr"/>
          <a:r>
            <a:rPr lang="ru-RU" altLang="zh-CN" sz="16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Провинция Чжэцзян</a:t>
          </a:r>
          <a:endParaRPr lang="zh-CN" altLang="en-US" sz="1600" b="1" dirty="0">
            <a:solidFill>
              <a:schemeClr val="bg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  <cdr:relSizeAnchor xmlns:cdr="http://schemas.openxmlformats.org/drawingml/2006/chartDrawing">
    <cdr:from>
      <cdr:x>0.5701</cdr:x>
      <cdr:y>0.58756</cdr:y>
    </cdr:from>
    <cdr:to>
      <cdr:x>0.81789</cdr:x>
      <cdr:y>0.72189</cdr:y>
    </cdr:to>
    <cdr:sp macro="" textlink="">
      <cdr:nvSpPr>
        <cdr:cNvPr id="4" name="文本框 3">
          <a:extLst xmlns:a="http://schemas.openxmlformats.org/drawingml/2006/main">
            <a:ext uri="{FF2B5EF4-FFF2-40B4-BE49-F238E27FC236}">
              <a16:creationId xmlns:a16="http://schemas.microsoft.com/office/drawing/2014/main" id="{89C567B5-84C0-4F1C-94D8-B216D5E14F2E}"/>
            </a:ext>
          </a:extLst>
        </cdr:cNvPr>
        <cdr:cNvSpPr txBox="1"/>
      </cdr:nvSpPr>
      <cdr:spPr>
        <a:xfrm xmlns:a="http://schemas.openxmlformats.org/drawingml/2006/main">
          <a:off x="2817985" y="2898833"/>
          <a:ext cx="1224793" cy="66273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ctr"/>
          <a:r>
            <a:rPr lang="ru-RU" altLang="zh-CN" sz="16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Провинция </a:t>
          </a:r>
          <a:r>
            <a:rPr lang="ru-RU" altLang="zh-CN" sz="1600" b="1" dirty="0" err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Гуандонг</a:t>
          </a:r>
          <a:endParaRPr lang="zh-CN" altLang="en-US" sz="1600" b="1" dirty="0">
            <a:solidFill>
              <a:schemeClr val="bg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  <cdr:relSizeAnchor xmlns:cdr="http://schemas.openxmlformats.org/drawingml/2006/chartDrawing">
    <cdr:from>
      <cdr:x>0.29965</cdr:x>
      <cdr:y>0.75333</cdr:y>
    </cdr:from>
    <cdr:to>
      <cdr:x>0.5695</cdr:x>
      <cdr:y>0.89615</cdr:y>
    </cdr:to>
    <cdr:sp macro="" textlink="">
      <cdr:nvSpPr>
        <cdr:cNvPr id="5" name="文本框 4">
          <a:extLst xmlns:a="http://schemas.openxmlformats.org/drawingml/2006/main">
            <a:ext uri="{FF2B5EF4-FFF2-40B4-BE49-F238E27FC236}">
              <a16:creationId xmlns:a16="http://schemas.microsoft.com/office/drawing/2014/main" id="{80E95B15-DD8E-4527-9936-3B0D76E5568D}"/>
            </a:ext>
          </a:extLst>
        </cdr:cNvPr>
        <cdr:cNvSpPr txBox="1"/>
      </cdr:nvSpPr>
      <cdr:spPr>
        <a:xfrm xmlns:a="http://schemas.openxmlformats.org/drawingml/2006/main">
          <a:off x="1481134" y="3716654"/>
          <a:ext cx="1333850" cy="70467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ctr"/>
          <a:r>
            <a:rPr lang="ru-RU" altLang="zh-CN" sz="16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Провинция Цзянсу</a:t>
          </a:r>
          <a:endParaRPr lang="zh-CN" altLang="en-US" sz="1600" b="1" dirty="0">
            <a:solidFill>
              <a:schemeClr val="bg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CD7375B-645A-4B83-93EC-8A3A766EDBB5}" type="datetimeFigureOut">
              <a:rPr lang="zh-CN" altLang="en-US" smtClean="0"/>
              <a:t>2022/3/24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EBF8934-6CED-46F5-B7D3-6CA10363127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BF8934-6CED-46F5-B7D3-6CA103631274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5543190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BF8934-6CED-46F5-B7D3-6CA103631274}" type="slidenum">
              <a:rPr lang="zh-CN" altLang="en-US" smtClean="0"/>
              <a:t>6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E9AD81C-9847-4812-AD5D-246D21564073}" type="slidenum">
              <a:rPr lang="zh-CN" altLang="en-US" smtClean="0"/>
              <a:t>9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E9AD81C-9847-4812-AD5D-246D21564073}" type="slidenum">
              <a:rPr lang="zh-CN" altLang="en-US" smtClean="0"/>
              <a:t>10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E9AD81C-9847-4812-AD5D-246D21564073}" type="slidenum">
              <a:rPr lang="zh-CN" altLang="en-US" smtClean="0"/>
              <a:t>12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E9AD81C-9847-4812-AD5D-246D21564073}" type="slidenum">
              <a:rPr lang="zh-CN" altLang="en-US" smtClean="0"/>
              <a:t>13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E9AD81C-9847-4812-AD5D-246D21564073}" type="slidenum">
              <a:rPr lang="zh-CN" altLang="en-US" smtClean="0"/>
              <a:t>18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E9AD81C-9847-4812-AD5D-246D21564073}" type="slidenum">
              <a:rPr lang="zh-CN" altLang="en-US" smtClean="0"/>
              <a:t>23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E9AD81C-9847-4812-AD5D-246D21564073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3316974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E9AD81C-9847-4812-AD5D-246D21564073}" type="slidenum">
              <a:rPr lang="zh-CN" altLang="en-US" smtClean="0"/>
              <a:t>25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E9AD81C-9847-4812-AD5D-246D21564073}" type="slidenum">
              <a:rPr lang="zh-CN" altLang="en-US" smtClean="0"/>
              <a:t>26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E9AD81C-9847-4812-AD5D-246D21564073}" type="slidenum">
              <a:rPr lang="zh-CN" altLang="en-US" smtClean="0"/>
              <a:t>27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E9AD81C-9847-4812-AD5D-246D21564073}" type="slidenum">
              <a:rPr lang="zh-CN" altLang="en-US" smtClean="0"/>
              <a:t>28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E9AD81C-9847-4812-AD5D-246D21564073}" type="slidenum">
              <a:rPr lang="zh-CN" altLang="en-US" smtClean="0"/>
              <a:t>29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BF8934-6CED-46F5-B7D3-6CA103631274}" type="slidenum">
              <a:rPr lang="zh-CN" altLang="en-US" smtClean="0"/>
              <a:t>31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510494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3E8761-A14E-4E6E-B19C-D0ABAA7747FF}" type="datetimeFigureOut">
              <a:rPr lang="zh-CN" altLang="en-US" smtClean="0"/>
              <a:t>2022/3/24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410F0F-E077-475B-A7EC-03CDC27F5B8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3000">
        <p:blinds dir="vert"/>
      </p:transition>
    </mc:Choice>
    <mc:Fallback xmlns="">
      <p:transition spd="slow" advTm="3000">
        <p:blinds dir="vert"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3E8761-A14E-4E6E-B19C-D0ABAA7747FF}" type="datetimeFigureOut">
              <a:rPr lang="zh-CN" altLang="en-US" smtClean="0"/>
              <a:t>2022/3/24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410F0F-E077-475B-A7EC-03CDC27F5B8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3000">
        <p:blinds dir="vert"/>
      </p:transition>
    </mc:Choice>
    <mc:Fallback xmlns="">
      <p:transition spd="slow" advTm="3000">
        <p:blinds dir="vert"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3E8761-A14E-4E6E-B19C-D0ABAA7747FF}" type="datetimeFigureOut">
              <a:rPr lang="zh-CN" altLang="en-US" smtClean="0"/>
              <a:t>2022/3/24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410F0F-E077-475B-A7EC-03CDC27F5B8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3000">
        <p:blinds dir="vert"/>
      </p:transition>
    </mc:Choice>
    <mc:Fallback xmlns="">
      <p:transition spd="slow" advTm="3000">
        <p:blinds dir="vert"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3E8761-A14E-4E6E-B19C-D0ABAA7747FF}" type="datetimeFigureOut">
              <a:rPr lang="zh-CN" altLang="en-US" smtClean="0"/>
              <a:t>2022/3/24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410F0F-E077-475B-A7EC-03CDC27F5B8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3000">
        <p:blinds dir="vert"/>
      </p:transition>
    </mc:Choice>
    <mc:Fallback xmlns="">
      <p:transition spd="slow" advTm="3000">
        <p:blinds dir="vert"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3E8761-A14E-4E6E-B19C-D0ABAA7747FF}" type="datetimeFigureOut">
              <a:rPr lang="zh-CN" altLang="en-US" smtClean="0"/>
              <a:t>2022/3/24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410F0F-E077-475B-A7EC-03CDC27F5B8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3000">
        <p:blinds dir="vert"/>
      </p:transition>
    </mc:Choice>
    <mc:Fallback xmlns="">
      <p:transition spd="slow" advTm="3000">
        <p:blinds dir="vert"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3E8761-A14E-4E6E-B19C-D0ABAA7747FF}" type="datetimeFigureOut">
              <a:rPr lang="zh-CN" altLang="en-US" smtClean="0"/>
              <a:t>2022/3/24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410F0F-E077-475B-A7EC-03CDC27F5B8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3000">
        <p:blinds dir="vert"/>
      </p:transition>
    </mc:Choice>
    <mc:Fallback xmlns="">
      <p:transition spd="slow" advTm="3000">
        <p:blinds dir="vert"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3E8761-A14E-4E6E-B19C-D0ABAA7747FF}" type="datetimeFigureOut">
              <a:rPr lang="zh-CN" altLang="en-US" smtClean="0"/>
              <a:t>2022/3/24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410F0F-E077-475B-A7EC-03CDC27F5B8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3000">
        <p:blinds dir="vert"/>
      </p:transition>
    </mc:Choice>
    <mc:Fallback xmlns="">
      <p:transition spd="slow" advTm="3000">
        <p:blinds dir="vert"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3E8761-A14E-4E6E-B19C-D0ABAA7747FF}" type="datetimeFigureOut">
              <a:rPr lang="zh-CN" altLang="en-US" smtClean="0"/>
              <a:t>2022/3/24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410F0F-E077-475B-A7EC-03CDC27F5B8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3000">
        <p:blinds dir="vert"/>
      </p:transition>
    </mc:Choice>
    <mc:Fallback xmlns="">
      <p:transition spd="slow" advTm="3000">
        <p:blinds dir="vert"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3E8761-A14E-4E6E-B19C-D0ABAA7747FF}" type="datetimeFigureOut">
              <a:rPr lang="zh-CN" altLang="en-US" smtClean="0"/>
              <a:t>2022/3/24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410F0F-E077-475B-A7EC-03CDC27F5B8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3000">
        <p:blinds dir="vert"/>
      </p:transition>
    </mc:Choice>
    <mc:Fallback xmlns="">
      <p:transition spd="slow" advTm="3000">
        <p:blinds dir="vert"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3E8761-A14E-4E6E-B19C-D0ABAA7747FF}" type="datetimeFigureOut">
              <a:rPr lang="zh-CN" altLang="en-US" smtClean="0"/>
              <a:t>2022/3/24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410F0F-E077-475B-A7EC-03CDC27F5B8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3000">
        <p:blinds dir="vert"/>
      </p:transition>
    </mc:Choice>
    <mc:Fallback xmlns="">
      <p:transition spd="slow" advTm="3000">
        <p:blinds dir="vert"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3E8761-A14E-4E6E-B19C-D0ABAA7747FF}" type="datetimeFigureOut">
              <a:rPr lang="zh-CN" altLang="en-US" smtClean="0"/>
              <a:t>2022/3/24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410F0F-E077-475B-A7EC-03CDC27F5B8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3000">
        <p:blinds dir="vert"/>
      </p:transition>
    </mc:Choice>
    <mc:Fallback xmlns="">
      <p:transition spd="slow" advTm="3000">
        <p:blinds dir="vert"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469878" y="429950"/>
            <a:ext cx="10515600" cy="738786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469878" y="429950"/>
            <a:ext cx="10515600" cy="738786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3E8761-A14E-4E6E-B19C-D0ABAA7747FF}" type="datetimeFigureOut">
              <a:rPr lang="zh-CN" altLang="en-US" smtClean="0"/>
              <a:t>2022/3/24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410F0F-E077-475B-A7EC-03CDC27F5B8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3000">
        <p:blinds dir="vert"/>
      </p:transition>
    </mc:Choice>
    <mc:Fallback xmlns="">
      <p:transition spd="slow" advTm="3000">
        <p:blinds dir="vert"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占位符_布衣公子作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图片占位符 13"/>
          <p:cNvSpPr>
            <a:spLocks noGrp="1"/>
          </p:cNvSpPr>
          <p:nvPr>
            <p:ph type="pic" sz="quarter" idx="12" hasCustomPrompt="1"/>
          </p:nvPr>
        </p:nvSpPr>
        <p:spPr>
          <a:xfrm>
            <a:off x="7868804" y="1030512"/>
            <a:ext cx="2033228" cy="2790000"/>
          </a:xfrm>
          <a:custGeom>
            <a:avLst/>
            <a:gdLst>
              <a:gd name="connsiteX0" fmla="*/ 0 w 2033228"/>
              <a:gd name="connsiteY0" fmla="*/ 0 h 2790000"/>
              <a:gd name="connsiteX1" fmla="*/ 2033228 w 2033228"/>
              <a:gd name="connsiteY1" fmla="*/ 0 h 2790000"/>
              <a:gd name="connsiteX2" fmla="*/ 2033228 w 2033228"/>
              <a:gd name="connsiteY2" fmla="*/ 2790000 h 2790000"/>
              <a:gd name="connsiteX3" fmla="*/ 0 w 2033228"/>
              <a:gd name="connsiteY3" fmla="*/ 2790000 h 279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33228" h="2790000">
                <a:moveTo>
                  <a:pt x="0" y="0"/>
                </a:moveTo>
                <a:lnTo>
                  <a:pt x="2033228" y="0"/>
                </a:lnTo>
                <a:lnTo>
                  <a:pt x="2033228" y="2790000"/>
                </a:lnTo>
                <a:lnTo>
                  <a:pt x="0" y="279000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 w="44450">
            <a:noFill/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 lang="zh-CN" altLang="en-US" sz="1800" dirty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457200" lvl="0" indent="-457200" algn="ctr"/>
            <a:r>
              <a:rPr lang="zh-CN" altLang="en-US" dirty="0"/>
              <a:t>单击添加图片，感谢您选择布衣公子作品</a:t>
            </a:r>
          </a:p>
        </p:txBody>
      </p:sp>
      <p:sp>
        <p:nvSpPr>
          <p:cNvPr id="12" name="图片占位符 11"/>
          <p:cNvSpPr>
            <a:spLocks noGrp="1"/>
          </p:cNvSpPr>
          <p:nvPr>
            <p:ph type="pic" sz="quarter" idx="27" hasCustomPrompt="1"/>
          </p:nvPr>
        </p:nvSpPr>
        <p:spPr>
          <a:xfrm>
            <a:off x="5580326" y="-2"/>
            <a:ext cx="2033228" cy="2790000"/>
          </a:xfrm>
          <a:custGeom>
            <a:avLst/>
            <a:gdLst>
              <a:gd name="connsiteX0" fmla="*/ 0 w 2033228"/>
              <a:gd name="connsiteY0" fmla="*/ 0 h 2790000"/>
              <a:gd name="connsiteX1" fmla="*/ 2033228 w 2033228"/>
              <a:gd name="connsiteY1" fmla="*/ 0 h 2790000"/>
              <a:gd name="connsiteX2" fmla="*/ 2033228 w 2033228"/>
              <a:gd name="connsiteY2" fmla="*/ 2790000 h 2790000"/>
              <a:gd name="connsiteX3" fmla="*/ 0 w 2033228"/>
              <a:gd name="connsiteY3" fmla="*/ 2790000 h 279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33228" h="2790000">
                <a:moveTo>
                  <a:pt x="0" y="0"/>
                </a:moveTo>
                <a:lnTo>
                  <a:pt x="2033228" y="0"/>
                </a:lnTo>
                <a:lnTo>
                  <a:pt x="2033228" y="2790000"/>
                </a:lnTo>
                <a:lnTo>
                  <a:pt x="0" y="279000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 w="44450">
            <a:noFill/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 lang="zh-CN" altLang="en-US" sz="1800" dirty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457200" lvl="0" indent="-457200" algn="ctr"/>
            <a:r>
              <a:rPr lang="zh-CN" altLang="en-US" dirty="0"/>
              <a:t>单击添加图片，感谢您选择布衣公子作品</a:t>
            </a:r>
          </a:p>
        </p:txBody>
      </p:sp>
      <p:sp>
        <p:nvSpPr>
          <p:cNvPr id="13" name="图片占位符 12"/>
          <p:cNvSpPr>
            <a:spLocks noGrp="1"/>
          </p:cNvSpPr>
          <p:nvPr>
            <p:ph type="pic" sz="quarter" idx="28" hasCustomPrompt="1"/>
          </p:nvPr>
        </p:nvSpPr>
        <p:spPr>
          <a:xfrm>
            <a:off x="5580326" y="3031694"/>
            <a:ext cx="2033228" cy="2790000"/>
          </a:xfrm>
          <a:custGeom>
            <a:avLst/>
            <a:gdLst>
              <a:gd name="connsiteX0" fmla="*/ 0 w 2033228"/>
              <a:gd name="connsiteY0" fmla="*/ 0 h 2790000"/>
              <a:gd name="connsiteX1" fmla="*/ 2033228 w 2033228"/>
              <a:gd name="connsiteY1" fmla="*/ 0 h 2790000"/>
              <a:gd name="connsiteX2" fmla="*/ 2033228 w 2033228"/>
              <a:gd name="connsiteY2" fmla="*/ 2790000 h 2790000"/>
              <a:gd name="connsiteX3" fmla="*/ 0 w 2033228"/>
              <a:gd name="connsiteY3" fmla="*/ 2790000 h 279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33228" h="2790000">
                <a:moveTo>
                  <a:pt x="0" y="0"/>
                </a:moveTo>
                <a:lnTo>
                  <a:pt x="2033228" y="0"/>
                </a:lnTo>
                <a:lnTo>
                  <a:pt x="2033228" y="2790000"/>
                </a:lnTo>
                <a:lnTo>
                  <a:pt x="0" y="279000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 w="44450">
            <a:noFill/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 lang="zh-CN" altLang="en-US" sz="1800" dirty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457200" lvl="0" indent="-457200" algn="ctr"/>
            <a:r>
              <a:rPr lang="zh-CN" altLang="en-US" dirty="0"/>
              <a:t>单击添加图片，感谢您选择布衣公子作品</a:t>
            </a:r>
          </a:p>
        </p:txBody>
      </p:sp>
      <p:sp>
        <p:nvSpPr>
          <p:cNvPr id="15" name="图片占位符 14"/>
          <p:cNvSpPr>
            <a:spLocks noGrp="1"/>
          </p:cNvSpPr>
          <p:nvPr>
            <p:ph type="pic" sz="quarter" idx="29" hasCustomPrompt="1"/>
          </p:nvPr>
        </p:nvSpPr>
        <p:spPr>
          <a:xfrm>
            <a:off x="10158772" y="3031694"/>
            <a:ext cx="2033228" cy="2790000"/>
          </a:xfrm>
          <a:custGeom>
            <a:avLst/>
            <a:gdLst>
              <a:gd name="connsiteX0" fmla="*/ 0 w 2033228"/>
              <a:gd name="connsiteY0" fmla="*/ 0 h 2790000"/>
              <a:gd name="connsiteX1" fmla="*/ 2033228 w 2033228"/>
              <a:gd name="connsiteY1" fmla="*/ 0 h 2790000"/>
              <a:gd name="connsiteX2" fmla="*/ 2033228 w 2033228"/>
              <a:gd name="connsiteY2" fmla="*/ 2790000 h 2790000"/>
              <a:gd name="connsiteX3" fmla="*/ 0 w 2033228"/>
              <a:gd name="connsiteY3" fmla="*/ 2790000 h 279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33228" h="2790000">
                <a:moveTo>
                  <a:pt x="0" y="0"/>
                </a:moveTo>
                <a:lnTo>
                  <a:pt x="2033228" y="0"/>
                </a:lnTo>
                <a:lnTo>
                  <a:pt x="2033228" y="2790000"/>
                </a:lnTo>
                <a:lnTo>
                  <a:pt x="0" y="279000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 w="44450">
            <a:noFill/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 lang="zh-CN" altLang="en-US" sz="1800" dirty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457200" lvl="0" indent="-457200" algn="ctr"/>
            <a:r>
              <a:rPr lang="zh-CN" altLang="en-US" dirty="0"/>
              <a:t>单击添加图片，感谢您选择布衣公子作品</a:t>
            </a:r>
          </a:p>
        </p:txBody>
      </p:sp>
      <p:sp>
        <p:nvSpPr>
          <p:cNvPr id="22" name="图片占位符 21"/>
          <p:cNvSpPr>
            <a:spLocks noGrp="1"/>
          </p:cNvSpPr>
          <p:nvPr>
            <p:ph type="pic" sz="quarter" idx="30" hasCustomPrompt="1"/>
          </p:nvPr>
        </p:nvSpPr>
        <p:spPr>
          <a:xfrm>
            <a:off x="7868804" y="4068000"/>
            <a:ext cx="2033228" cy="2790000"/>
          </a:xfrm>
          <a:custGeom>
            <a:avLst/>
            <a:gdLst>
              <a:gd name="connsiteX0" fmla="*/ 0 w 2033228"/>
              <a:gd name="connsiteY0" fmla="*/ 0 h 2790000"/>
              <a:gd name="connsiteX1" fmla="*/ 2033228 w 2033228"/>
              <a:gd name="connsiteY1" fmla="*/ 0 h 2790000"/>
              <a:gd name="connsiteX2" fmla="*/ 2033228 w 2033228"/>
              <a:gd name="connsiteY2" fmla="*/ 2790000 h 2790000"/>
              <a:gd name="connsiteX3" fmla="*/ 0 w 2033228"/>
              <a:gd name="connsiteY3" fmla="*/ 2790000 h 279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33228" h="2790000">
                <a:moveTo>
                  <a:pt x="0" y="0"/>
                </a:moveTo>
                <a:lnTo>
                  <a:pt x="2033228" y="0"/>
                </a:lnTo>
                <a:lnTo>
                  <a:pt x="2033228" y="2790000"/>
                </a:lnTo>
                <a:lnTo>
                  <a:pt x="0" y="279000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 w="44450">
            <a:noFill/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 lang="zh-CN" altLang="en-US" sz="1800" dirty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457200" lvl="0" indent="-457200" algn="ctr"/>
            <a:r>
              <a:rPr lang="zh-CN" altLang="en-US" dirty="0"/>
              <a:t>单击添加图片，感谢您选择布衣公子作品</a:t>
            </a:r>
          </a:p>
        </p:txBody>
      </p:sp>
      <p:sp>
        <p:nvSpPr>
          <p:cNvPr id="23" name="图片占位符 22"/>
          <p:cNvSpPr>
            <a:spLocks noGrp="1"/>
          </p:cNvSpPr>
          <p:nvPr>
            <p:ph type="pic" sz="quarter" idx="31" hasCustomPrompt="1"/>
          </p:nvPr>
        </p:nvSpPr>
        <p:spPr>
          <a:xfrm>
            <a:off x="10158772" y="-2"/>
            <a:ext cx="2033228" cy="2790000"/>
          </a:xfrm>
          <a:custGeom>
            <a:avLst/>
            <a:gdLst>
              <a:gd name="connsiteX0" fmla="*/ 0 w 2033228"/>
              <a:gd name="connsiteY0" fmla="*/ 0 h 2790000"/>
              <a:gd name="connsiteX1" fmla="*/ 2033228 w 2033228"/>
              <a:gd name="connsiteY1" fmla="*/ 0 h 2790000"/>
              <a:gd name="connsiteX2" fmla="*/ 2033228 w 2033228"/>
              <a:gd name="connsiteY2" fmla="*/ 2790000 h 2790000"/>
              <a:gd name="connsiteX3" fmla="*/ 0 w 2033228"/>
              <a:gd name="connsiteY3" fmla="*/ 2790000 h 279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33228" h="2790000">
                <a:moveTo>
                  <a:pt x="0" y="0"/>
                </a:moveTo>
                <a:lnTo>
                  <a:pt x="2033228" y="0"/>
                </a:lnTo>
                <a:lnTo>
                  <a:pt x="2033228" y="2790000"/>
                </a:lnTo>
                <a:lnTo>
                  <a:pt x="0" y="279000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 w="44450">
            <a:noFill/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 lang="zh-CN" altLang="en-US" sz="1800" dirty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457200" lvl="0" indent="-457200" algn="ctr"/>
            <a:r>
              <a:rPr lang="zh-CN" altLang="en-US" dirty="0"/>
              <a:t>单击添加图片，感谢您选择布衣公子作品</a:t>
            </a:r>
          </a:p>
        </p:txBody>
      </p:sp>
      <p:pic>
        <p:nvPicPr>
          <p:cNvPr id="8" name="图片 7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96479" y="157449"/>
            <a:ext cx="789709" cy="633384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prism/>
      </p:transition>
    </mc:Choice>
    <mc:Fallback xmlns="">
      <p:transition spd="med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469878" y="429950"/>
            <a:ext cx="10515600" cy="738786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3E8761-A14E-4E6E-B19C-D0ABAA7747FF}" type="datetimeFigureOut">
              <a:rPr lang="zh-CN" altLang="en-US" smtClean="0"/>
              <a:t>2022/3/24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410F0F-E077-475B-A7EC-03CDC27F5B8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3000">
        <p:blinds dir="vert"/>
      </p:transition>
    </mc:Choice>
    <mc:Fallback xmlns="">
      <p:transition spd="slow" advTm="3000">
        <p:blinds dir="vert"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.png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6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2.png"/><Relationship Id="rId5" Type="http://schemas.openxmlformats.org/officeDocument/2006/relationships/theme" Target="../theme/theme3.xml"/><Relationship Id="rId4" Type="http://schemas.openxmlformats.org/officeDocument/2006/relationships/slideLayout" Target="../slideLayouts/slideLayout17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0.xml"/><Relationship Id="rId2" Type="http://schemas.openxmlformats.org/officeDocument/2006/relationships/slideLayout" Target="../slideLayouts/slideLayout19.xml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2.png"/><Relationship Id="rId4" Type="http://schemas.openxmlformats.org/officeDocument/2006/relationships/theme" Target="../theme/theme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3E8761-A14E-4E6E-B19C-D0ABAA7747FF}" type="datetimeFigureOut">
              <a:rPr lang="zh-CN" altLang="en-US" smtClean="0"/>
              <a:t>2022/3/24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410F0F-E077-475B-A7EC-03CDC27F5B89}" type="slidenum">
              <a:rPr lang="zh-CN" altLang="en-US" smtClean="0"/>
              <a:t>‹#›</a:t>
            </a:fld>
            <a:endParaRPr lang="zh-CN" altLang="en-US"/>
          </a:p>
        </p:txBody>
      </p:sp>
      <p:pic>
        <p:nvPicPr>
          <p:cNvPr id="7" name="图片 6"/>
          <p:cNvPicPr>
            <a:picLocks noChangeAspect="1"/>
          </p:cNvPicPr>
          <p:nvPr userDrawn="1"/>
        </p:nvPicPr>
        <p:blipFill>
          <a:blip r:embed="rId13" cstate="screen"/>
          <a:stretch>
            <a:fillRect/>
          </a:stretch>
        </p:blipFill>
        <p:spPr>
          <a:xfrm>
            <a:off x="4886945" y="2353733"/>
            <a:ext cx="2024200" cy="1574799"/>
          </a:xfrm>
          <a:prstGeom prst="rect">
            <a:avLst/>
          </a:prstGeom>
          <a:ln>
            <a:noFill/>
          </a:ln>
          <a:effectLst>
            <a:outerShdw sx="1000" sy="1000" algn="tl" rotWithShape="0">
              <a:srgbClr val="000000"/>
            </a:outerShdw>
          </a:effec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1600" advTm="3000">
        <p:blinds dir="vert"/>
      </p:transition>
    </mc:Choice>
    <mc:Fallback xmlns="">
      <p:transition spd="slow" advTm="3000">
        <p:blinds dir="vert"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1469878" y="1365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8120C1-ACCA-40A7-9A2E-4126C0A79A84}" type="datetimeFigureOut">
              <a:rPr lang="zh-CN" altLang="en-US" smtClean="0"/>
              <a:t>2022/3/24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93905AA-E5A1-4EFC-BC86-53DC663D63C3}" type="slidenum">
              <a:rPr lang="zh-CN" altLang="en-US" smtClean="0"/>
              <a:t>‹#›</a:t>
            </a:fld>
            <a:endParaRPr lang="zh-CN" altLang="en-US"/>
          </a:p>
        </p:txBody>
      </p:sp>
      <p:pic>
        <p:nvPicPr>
          <p:cNvPr id="7" name="图片 6"/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3844" y="495300"/>
            <a:ext cx="852995" cy="663618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 userDrawn="1"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5687" y="102946"/>
            <a:ext cx="765753" cy="595745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  <p:sldLayoutId id="2147483665" r:id="rId2"/>
    <p:sldLayoutId id="2147483666" r:id="rId3"/>
    <p:sldLayoutId id="2147483667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 userDrawn="1"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5687" y="102946"/>
            <a:ext cx="765753" cy="595745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9" r:id="rId1"/>
    <p:sldLayoutId id="2147483670" r:id="rId2"/>
    <p:sldLayoutId id="2147483671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2.xml"/><Relationship Id="rId4" Type="http://schemas.microsoft.com/office/2007/relationships/hdphoto" Target="../media/hdphoto1.wdp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3.xml"/><Relationship Id="rId4" Type="http://schemas.microsoft.com/office/2007/relationships/hdphoto" Target="../media/hdphoto2.wdp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8.xml"/></Relationships>
</file>

<file path=ppt/slides/_rels/slide11.xml.rels><?xml version="1.0" encoding="UTF-8" standalone="yes"?>
<Relationships xmlns="http://schemas.openxmlformats.org/package/2006/relationships"><Relationship Id="rId13" Type="http://schemas.openxmlformats.org/officeDocument/2006/relationships/image" Target="../media/image22.png"/><Relationship Id="rId18" Type="http://schemas.openxmlformats.org/officeDocument/2006/relationships/image" Target="../media/image27.png"/><Relationship Id="rId26" Type="http://schemas.openxmlformats.org/officeDocument/2006/relationships/image" Target="../media/image35.png"/><Relationship Id="rId39" Type="http://schemas.openxmlformats.org/officeDocument/2006/relationships/image" Target="../media/image48.png"/><Relationship Id="rId21" Type="http://schemas.openxmlformats.org/officeDocument/2006/relationships/image" Target="../media/image30.png"/><Relationship Id="rId34" Type="http://schemas.openxmlformats.org/officeDocument/2006/relationships/image" Target="../media/image43.png"/><Relationship Id="rId7" Type="http://schemas.openxmlformats.org/officeDocument/2006/relationships/image" Target="../media/image16.png"/><Relationship Id="rId12" Type="http://schemas.openxmlformats.org/officeDocument/2006/relationships/image" Target="../media/image21.png"/><Relationship Id="rId17" Type="http://schemas.openxmlformats.org/officeDocument/2006/relationships/image" Target="../media/image26.png"/><Relationship Id="rId25" Type="http://schemas.openxmlformats.org/officeDocument/2006/relationships/image" Target="../media/image34.png"/><Relationship Id="rId33" Type="http://schemas.openxmlformats.org/officeDocument/2006/relationships/image" Target="../media/image42.png"/><Relationship Id="rId38" Type="http://schemas.openxmlformats.org/officeDocument/2006/relationships/image" Target="../media/image47.png"/><Relationship Id="rId2" Type="http://schemas.openxmlformats.org/officeDocument/2006/relationships/image" Target="../media/image11.png"/><Relationship Id="rId16" Type="http://schemas.openxmlformats.org/officeDocument/2006/relationships/image" Target="../media/image25.png"/><Relationship Id="rId20" Type="http://schemas.openxmlformats.org/officeDocument/2006/relationships/image" Target="../media/image29.png"/><Relationship Id="rId29" Type="http://schemas.openxmlformats.org/officeDocument/2006/relationships/image" Target="../media/image38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15.png"/><Relationship Id="rId11" Type="http://schemas.openxmlformats.org/officeDocument/2006/relationships/image" Target="../media/image20.png"/><Relationship Id="rId24" Type="http://schemas.openxmlformats.org/officeDocument/2006/relationships/image" Target="../media/image33.png"/><Relationship Id="rId32" Type="http://schemas.openxmlformats.org/officeDocument/2006/relationships/image" Target="../media/image41.png"/><Relationship Id="rId37" Type="http://schemas.openxmlformats.org/officeDocument/2006/relationships/image" Target="../media/image46.png"/><Relationship Id="rId5" Type="http://schemas.openxmlformats.org/officeDocument/2006/relationships/image" Target="../media/image14.png"/><Relationship Id="rId15" Type="http://schemas.openxmlformats.org/officeDocument/2006/relationships/image" Target="../media/image24.png"/><Relationship Id="rId23" Type="http://schemas.openxmlformats.org/officeDocument/2006/relationships/image" Target="../media/image32.jpeg"/><Relationship Id="rId28" Type="http://schemas.openxmlformats.org/officeDocument/2006/relationships/image" Target="../media/image37.png"/><Relationship Id="rId36" Type="http://schemas.openxmlformats.org/officeDocument/2006/relationships/image" Target="../media/image45.png"/><Relationship Id="rId10" Type="http://schemas.openxmlformats.org/officeDocument/2006/relationships/image" Target="../media/image19.png"/><Relationship Id="rId19" Type="http://schemas.openxmlformats.org/officeDocument/2006/relationships/image" Target="../media/image28.png"/><Relationship Id="rId31" Type="http://schemas.openxmlformats.org/officeDocument/2006/relationships/image" Target="../media/image40.jpeg"/><Relationship Id="rId4" Type="http://schemas.openxmlformats.org/officeDocument/2006/relationships/image" Target="../media/image13.png"/><Relationship Id="rId9" Type="http://schemas.openxmlformats.org/officeDocument/2006/relationships/image" Target="../media/image18.jpeg"/><Relationship Id="rId14" Type="http://schemas.openxmlformats.org/officeDocument/2006/relationships/image" Target="../media/image23.png"/><Relationship Id="rId22" Type="http://schemas.openxmlformats.org/officeDocument/2006/relationships/image" Target="../media/image31.png"/><Relationship Id="rId27" Type="http://schemas.openxmlformats.org/officeDocument/2006/relationships/image" Target="../media/image36.png"/><Relationship Id="rId30" Type="http://schemas.openxmlformats.org/officeDocument/2006/relationships/image" Target="../media/image39.png"/><Relationship Id="rId35" Type="http://schemas.openxmlformats.org/officeDocument/2006/relationships/image" Target="../media/image44.png"/><Relationship Id="rId8" Type="http://schemas.openxmlformats.org/officeDocument/2006/relationships/image" Target="../media/image17.png"/><Relationship Id="rId3" Type="http://schemas.openxmlformats.org/officeDocument/2006/relationships/image" Target="../media/image12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jpeg"/><Relationship Id="rId3" Type="http://schemas.openxmlformats.org/officeDocument/2006/relationships/image" Target="../media/image49.jpeg"/><Relationship Id="rId7" Type="http://schemas.openxmlformats.org/officeDocument/2006/relationships/image" Target="../media/image53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52.jpeg"/><Relationship Id="rId5" Type="http://schemas.openxmlformats.org/officeDocument/2006/relationships/image" Target="../media/image51.jpeg"/><Relationship Id="rId4" Type="http://schemas.openxmlformats.org/officeDocument/2006/relationships/image" Target="../media/image50.jpeg"/><Relationship Id="rId9" Type="http://schemas.openxmlformats.org/officeDocument/2006/relationships/image" Target="../media/image55.jpe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.jpeg"/><Relationship Id="rId3" Type="http://schemas.openxmlformats.org/officeDocument/2006/relationships/image" Target="../media/image56.jpeg"/><Relationship Id="rId7" Type="http://schemas.openxmlformats.org/officeDocument/2006/relationships/image" Target="../media/image60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59.jpeg"/><Relationship Id="rId5" Type="http://schemas.openxmlformats.org/officeDocument/2006/relationships/image" Target="../media/image58.jpeg"/><Relationship Id="rId10" Type="http://schemas.openxmlformats.org/officeDocument/2006/relationships/image" Target="../media/image63.jpeg"/><Relationship Id="rId4" Type="http://schemas.openxmlformats.org/officeDocument/2006/relationships/image" Target="../media/image57.jpeg"/><Relationship Id="rId9" Type="http://schemas.openxmlformats.org/officeDocument/2006/relationships/image" Target="../media/image62.jpe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0.png"/><Relationship Id="rId13" Type="http://schemas.openxmlformats.org/officeDocument/2006/relationships/image" Target="../media/image75.jpeg"/><Relationship Id="rId18" Type="http://schemas.openxmlformats.org/officeDocument/2006/relationships/image" Target="../media/image80.jpeg"/><Relationship Id="rId3" Type="http://schemas.openxmlformats.org/officeDocument/2006/relationships/image" Target="../media/image65.jpeg"/><Relationship Id="rId21" Type="http://schemas.openxmlformats.org/officeDocument/2006/relationships/image" Target="../media/image83.png"/><Relationship Id="rId7" Type="http://schemas.openxmlformats.org/officeDocument/2006/relationships/image" Target="../media/image69.jpeg"/><Relationship Id="rId12" Type="http://schemas.openxmlformats.org/officeDocument/2006/relationships/image" Target="../media/image74.png"/><Relationship Id="rId17" Type="http://schemas.openxmlformats.org/officeDocument/2006/relationships/image" Target="../media/image79.jpeg"/><Relationship Id="rId2" Type="http://schemas.openxmlformats.org/officeDocument/2006/relationships/image" Target="../media/image64.png"/><Relationship Id="rId16" Type="http://schemas.openxmlformats.org/officeDocument/2006/relationships/image" Target="../media/image78.jpeg"/><Relationship Id="rId20" Type="http://schemas.openxmlformats.org/officeDocument/2006/relationships/image" Target="../media/image82.jpe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68.jpeg"/><Relationship Id="rId11" Type="http://schemas.openxmlformats.org/officeDocument/2006/relationships/image" Target="../media/image73.jpeg"/><Relationship Id="rId24" Type="http://schemas.openxmlformats.org/officeDocument/2006/relationships/image" Target="../media/image86.png"/><Relationship Id="rId5" Type="http://schemas.openxmlformats.org/officeDocument/2006/relationships/image" Target="../media/image67.png"/><Relationship Id="rId15" Type="http://schemas.openxmlformats.org/officeDocument/2006/relationships/image" Target="../media/image77.png"/><Relationship Id="rId23" Type="http://schemas.openxmlformats.org/officeDocument/2006/relationships/image" Target="../media/image85.png"/><Relationship Id="rId10" Type="http://schemas.openxmlformats.org/officeDocument/2006/relationships/image" Target="../media/image72.png"/><Relationship Id="rId19" Type="http://schemas.openxmlformats.org/officeDocument/2006/relationships/image" Target="../media/image81.png"/><Relationship Id="rId4" Type="http://schemas.openxmlformats.org/officeDocument/2006/relationships/image" Target="../media/image66.png"/><Relationship Id="rId9" Type="http://schemas.openxmlformats.org/officeDocument/2006/relationships/image" Target="../media/image71.jpeg"/><Relationship Id="rId14" Type="http://schemas.openxmlformats.org/officeDocument/2006/relationships/image" Target="../media/image76.jpeg"/><Relationship Id="rId22" Type="http://schemas.openxmlformats.org/officeDocument/2006/relationships/image" Target="../media/image8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jpeg"/><Relationship Id="rId2" Type="http://schemas.openxmlformats.org/officeDocument/2006/relationships/image" Target="../media/image87.jpeg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91.png"/><Relationship Id="rId5" Type="http://schemas.openxmlformats.org/officeDocument/2006/relationships/image" Target="../media/image90.png"/><Relationship Id="rId4" Type="http://schemas.openxmlformats.org/officeDocument/2006/relationships/image" Target="../media/image89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98.jpeg"/><Relationship Id="rId3" Type="http://schemas.openxmlformats.org/officeDocument/2006/relationships/image" Target="../media/image93.emf"/><Relationship Id="rId7" Type="http://schemas.openxmlformats.org/officeDocument/2006/relationships/image" Target="../media/image97.jpeg"/><Relationship Id="rId2" Type="http://schemas.openxmlformats.org/officeDocument/2006/relationships/image" Target="../media/image92.jpeg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96.jpeg"/><Relationship Id="rId5" Type="http://schemas.openxmlformats.org/officeDocument/2006/relationships/image" Target="../media/image95.jpeg"/><Relationship Id="rId4" Type="http://schemas.openxmlformats.org/officeDocument/2006/relationships/image" Target="../media/image94.jpeg"/><Relationship Id="rId9" Type="http://schemas.openxmlformats.org/officeDocument/2006/relationships/image" Target="../media/image99.jpeg"/></Relationships>
</file>

<file path=ppt/slides/_rels/slide17.xml.rels><?xml version="1.0" encoding="UTF-8" standalone="yes"?>
<Relationships xmlns="http://schemas.openxmlformats.org/package/2006/relationships"><Relationship Id="rId8" Type="http://schemas.microsoft.com/office/2007/relationships/hdphoto" Target="../media/hdphoto5.wdp"/><Relationship Id="rId3" Type="http://schemas.openxmlformats.org/officeDocument/2006/relationships/image" Target="../media/image101.png"/><Relationship Id="rId7" Type="http://schemas.openxmlformats.org/officeDocument/2006/relationships/image" Target="../media/image103.png"/><Relationship Id="rId12" Type="http://schemas.openxmlformats.org/officeDocument/2006/relationships/image" Target="../media/image106.png"/><Relationship Id="rId2" Type="http://schemas.openxmlformats.org/officeDocument/2006/relationships/image" Target="../media/image100.png"/><Relationship Id="rId1" Type="http://schemas.openxmlformats.org/officeDocument/2006/relationships/slideLayout" Target="../slideLayouts/slideLayout15.xml"/><Relationship Id="rId6" Type="http://schemas.microsoft.com/office/2007/relationships/hdphoto" Target="../media/hdphoto4.wdp"/><Relationship Id="rId11" Type="http://schemas.microsoft.com/office/2007/relationships/hdphoto" Target="../media/hdphoto6.wdp"/><Relationship Id="rId5" Type="http://schemas.openxmlformats.org/officeDocument/2006/relationships/image" Target="../media/image102.png"/><Relationship Id="rId10" Type="http://schemas.openxmlformats.org/officeDocument/2006/relationships/image" Target="../media/image105.png"/><Relationship Id="rId4" Type="http://schemas.microsoft.com/office/2007/relationships/hdphoto" Target="../media/hdphoto3.wdp"/><Relationship Id="rId9" Type="http://schemas.openxmlformats.org/officeDocument/2006/relationships/image" Target="../media/image104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7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110.jpeg"/><Relationship Id="rId5" Type="http://schemas.openxmlformats.org/officeDocument/2006/relationships/image" Target="../media/image109.jpeg"/><Relationship Id="rId4" Type="http://schemas.openxmlformats.org/officeDocument/2006/relationships/image" Target="../media/image108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2.jpeg"/><Relationship Id="rId2" Type="http://schemas.openxmlformats.org/officeDocument/2006/relationships/image" Target="../media/image111.jpeg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114.jpeg"/><Relationship Id="rId4" Type="http://schemas.openxmlformats.org/officeDocument/2006/relationships/image" Target="../media/image113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116.png"/></Relationships>
</file>

<file path=ppt/slides/_rels/slide21.xml.rels><?xml version="1.0" encoding="UTF-8" standalone="yes"?>
<Relationships xmlns="http://schemas.openxmlformats.org/package/2006/relationships"><Relationship Id="rId8" Type="http://schemas.microsoft.com/office/2007/relationships/hdphoto" Target="../media/hdphoto7.wdp"/><Relationship Id="rId13" Type="http://schemas.openxmlformats.org/officeDocument/2006/relationships/image" Target="../media/image127.jpeg"/><Relationship Id="rId3" Type="http://schemas.openxmlformats.org/officeDocument/2006/relationships/image" Target="../media/image118.jpeg"/><Relationship Id="rId7" Type="http://schemas.openxmlformats.org/officeDocument/2006/relationships/image" Target="../media/image122.png"/><Relationship Id="rId12" Type="http://schemas.openxmlformats.org/officeDocument/2006/relationships/image" Target="../media/image126.jpeg"/><Relationship Id="rId2" Type="http://schemas.openxmlformats.org/officeDocument/2006/relationships/image" Target="../media/image117.jpeg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121.jpeg"/><Relationship Id="rId11" Type="http://schemas.openxmlformats.org/officeDocument/2006/relationships/image" Target="../media/image125.jpeg"/><Relationship Id="rId5" Type="http://schemas.openxmlformats.org/officeDocument/2006/relationships/image" Target="../media/image120.jpeg"/><Relationship Id="rId10" Type="http://schemas.openxmlformats.org/officeDocument/2006/relationships/image" Target="../media/image124.jpeg"/><Relationship Id="rId4" Type="http://schemas.openxmlformats.org/officeDocument/2006/relationships/image" Target="../media/image119.jpeg"/><Relationship Id="rId9" Type="http://schemas.openxmlformats.org/officeDocument/2006/relationships/image" Target="../media/image123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9.png"/><Relationship Id="rId2" Type="http://schemas.openxmlformats.org/officeDocument/2006/relationships/image" Target="../media/image128.png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131.jpeg"/><Relationship Id="rId5" Type="http://schemas.openxmlformats.org/officeDocument/2006/relationships/image" Target="../media/image130.jpeg"/><Relationship Id="rId4" Type="http://schemas.microsoft.com/office/2007/relationships/hdphoto" Target="../media/hdphoto8.wdp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4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4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4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4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5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4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6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4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7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4.xml"/></Relationships>
</file>

<file path=ppt/slides/_rels/slide30.xml.rels><?xml version="1.0" encoding="UTF-8" standalone="yes"?>
<Relationships xmlns="http://schemas.openxmlformats.org/package/2006/relationships"><Relationship Id="rId3" Type="http://schemas.microsoft.com/office/2007/relationships/hdphoto" Target="../media/hdphoto9.wdp"/><Relationship Id="rId2" Type="http://schemas.openxmlformats.org/officeDocument/2006/relationships/image" Target="../media/image138.png"/><Relationship Id="rId1" Type="http://schemas.openxmlformats.org/officeDocument/2006/relationships/slideLayout" Target="../slideLayouts/slideLayout15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任意多边形: 形状 20"/>
          <p:cNvSpPr/>
          <p:nvPr/>
        </p:nvSpPr>
        <p:spPr>
          <a:xfrm>
            <a:off x="0" y="0"/>
            <a:ext cx="12192000" cy="5428527"/>
          </a:xfrm>
          <a:custGeom>
            <a:avLst/>
            <a:gdLst>
              <a:gd name="connsiteX0" fmla="*/ 0 w 12192000"/>
              <a:gd name="connsiteY0" fmla="*/ 0 h 4926814"/>
              <a:gd name="connsiteX1" fmla="*/ 12192000 w 12192000"/>
              <a:gd name="connsiteY1" fmla="*/ 0 h 4926814"/>
              <a:gd name="connsiteX2" fmla="*/ 12192000 w 12192000"/>
              <a:gd name="connsiteY2" fmla="*/ 3936385 h 4926814"/>
              <a:gd name="connsiteX3" fmla="*/ 11955862 w 12192000"/>
              <a:gd name="connsiteY3" fmla="*/ 4016946 h 4926814"/>
              <a:gd name="connsiteX4" fmla="*/ 5501553 w 12192000"/>
              <a:gd name="connsiteY4" fmla="*/ 4926814 h 4926814"/>
              <a:gd name="connsiteX5" fmla="*/ 49650 w 12192000"/>
              <a:gd name="connsiteY5" fmla="*/ 4296825 h 4926814"/>
              <a:gd name="connsiteX6" fmla="*/ 0 w 12192000"/>
              <a:gd name="connsiteY6" fmla="*/ 4283797 h 49268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192000" h="4926814">
                <a:moveTo>
                  <a:pt x="0" y="0"/>
                </a:moveTo>
                <a:lnTo>
                  <a:pt x="12192000" y="0"/>
                </a:lnTo>
                <a:lnTo>
                  <a:pt x="12192000" y="3936385"/>
                </a:lnTo>
                <a:lnTo>
                  <a:pt x="11955862" y="4016946"/>
                </a:lnTo>
                <a:cubicBezTo>
                  <a:pt x="10118821" y="4591003"/>
                  <a:pt x="7896121" y="4926814"/>
                  <a:pt x="5501553" y="4926814"/>
                </a:cubicBezTo>
                <a:cubicBezTo>
                  <a:pt x="3527527" y="4926814"/>
                  <a:pt x="1670300" y="4698598"/>
                  <a:pt x="49650" y="4296825"/>
                </a:cubicBezTo>
                <a:lnTo>
                  <a:pt x="0" y="4283797"/>
                </a:lnTo>
                <a:close/>
              </a:path>
            </a:pathLst>
          </a:custGeom>
          <a:solidFill>
            <a:srgbClr val="1E53C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dirty="0"/>
          </a:p>
        </p:txBody>
      </p:sp>
      <p:sp>
        <p:nvSpPr>
          <p:cNvPr id="22" name="任意多边形: 形状 21"/>
          <p:cNvSpPr/>
          <p:nvPr/>
        </p:nvSpPr>
        <p:spPr>
          <a:xfrm>
            <a:off x="0" y="0"/>
            <a:ext cx="12192000" cy="5428527"/>
          </a:xfrm>
          <a:custGeom>
            <a:avLst/>
            <a:gdLst>
              <a:gd name="connsiteX0" fmla="*/ 0 w 12192000"/>
              <a:gd name="connsiteY0" fmla="*/ 0 h 4926814"/>
              <a:gd name="connsiteX1" fmla="*/ 12192000 w 12192000"/>
              <a:gd name="connsiteY1" fmla="*/ 0 h 4926814"/>
              <a:gd name="connsiteX2" fmla="*/ 12192000 w 12192000"/>
              <a:gd name="connsiteY2" fmla="*/ 3070806 h 4926814"/>
              <a:gd name="connsiteX3" fmla="*/ 11978298 w 12192000"/>
              <a:gd name="connsiteY3" fmla="*/ 3205120 h 4926814"/>
              <a:gd name="connsiteX4" fmla="*/ 4710114 w 12192000"/>
              <a:gd name="connsiteY4" fmla="*/ 4926814 h 4926814"/>
              <a:gd name="connsiteX5" fmla="*/ 42508 w 12192000"/>
              <a:gd name="connsiteY5" fmla="*/ 4296825 h 4926814"/>
              <a:gd name="connsiteX6" fmla="*/ 0 w 12192000"/>
              <a:gd name="connsiteY6" fmla="*/ 4283796 h 49268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192000" h="4926814">
                <a:moveTo>
                  <a:pt x="0" y="0"/>
                </a:moveTo>
                <a:lnTo>
                  <a:pt x="12192000" y="0"/>
                </a:lnTo>
                <a:lnTo>
                  <a:pt x="12192000" y="3070806"/>
                </a:lnTo>
                <a:lnTo>
                  <a:pt x="11978298" y="3205120"/>
                </a:lnTo>
                <a:cubicBezTo>
                  <a:pt x="10186280" y="4262410"/>
                  <a:pt x="7593759" y="4926814"/>
                  <a:pt x="4710114" y="4926814"/>
                </a:cubicBezTo>
                <a:cubicBezTo>
                  <a:pt x="3020066" y="4926814"/>
                  <a:pt x="1430016" y="4698598"/>
                  <a:pt x="42508" y="4296825"/>
                </a:cubicBezTo>
                <a:lnTo>
                  <a:pt x="0" y="4283796"/>
                </a:lnTo>
                <a:close/>
              </a:path>
            </a:pathLst>
          </a:custGeom>
          <a:gradFill>
            <a:gsLst>
              <a:gs pos="0">
                <a:srgbClr val="00B0F0"/>
              </a:gs>
              <a:gs pos="100000">
                <a:srgbClr val="1E53CF"/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0" name="文本框 19"/>
          <p:cNvSpPr txBox="1"/>
          <p:nvPr/>
        </p:nvSpPr>
        <p:spPr>
          <a:xfrm>
            <a:off x="7762666" y="5811504"/>
            <a:ext cx="2884506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altLang="zh-CN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2</a:t>
            </a:r>
            <a:r>
              <a:rPr lang="en-US" altLang="zh-CN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4</a:t>
            </a:r>
            <a:r>
              <a:rPr lang="ru-RU" altLang="zh-CN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 марта 2022 г.</a:t>
            </a:r>
            <a:endParaRPr lang="en-US" altLang="zh-CN" sz="2000" b="1" dirty="0">
              <a:solidFill>
                <a:schemeClr val="tx1">
                  <a:lumMod val="75000"/>
                  <a:lumOff val="25000"/>
                </a:schemeClr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algn="ctr"/>
            <a:r>
              <a:rPr lang="ru-RU" altLang="zh-CN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Пекин</a:t>
            </a:r>
            <a:endParaRPr lang="zh-CN" altLang="en-US" sz="2000" b="1" dirty="0">
              <a:solidFill>
                <a:schemeClr val="tx1">
                  <a:lumMod val="75000"/>
                  <a:lumOff val="25000"/>
                </a:schemeClr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0" y="0"/>
            <a:ext cx="12190992" cy="5431087"/>
          </a:xfrm>
          <a:prstGeom prst="rect">
            <a:avLst/>
          </a:prstGeom>
        </p:spPr>
      </p:pic>
      <p:sp>
        <p:nvSpPr>
          <p:cNvPr id="13" name="任意多边形: 形状 12"/>
          <p:cNvSpPr/>
          <p:nvPr/>
        </p:nvSpPr>
        <p:spPr>
          <a:xfrm>
            <a:off x="0" y="0"/>
            <a:ext cx="12192000" cy="5428527"/>
          </a:xfrm>
          <a:custGeom>
            <a:avLst/>
            <a:gdLst>
              <a:gd name="connsiteX0" fmla="*/ 0 w 12192000"/>
              <a:gd name="connsiteY0" fmla="*/ 0 h 4926814"/>
              <a:gd name="connsiteX1" fmla="*/ 12192000 w 12192000"/>
              <a:gd name="connsiteY1" fmla="*/ 0 h 4926814"/>
              <a:gd name="connsiteX2" fmla="*/ 12192000 w 12192000"/>
              <a:gd name="connsiteY2" fmla="*/ 2266517 h 4926814"/>
              <a:gd name="connsiteX3" fmla="*/ 12045823 w 12192000"/>
              <a:gd name="connsiteY3" fmla="*/ 2413719 h 4926814"/>
              <a:gd name="connsiteX4" fmla="*/ 4336123 w 12192000"/>
              <a:gd name="connsiteY4" fmla="*/ 4926814 h 4926814"/>
              <a:gd name="connsiteX5" fmla="*/ 39133 w 12192000"/>
              <a:gd name="connsiteY5" fmla="*/ 4296825 h 4926814"/>
              <a:gd name="connsiteX6" fmla="*/ 0 w 12192000"/>
              <a:gd name="connsiteY6" fmla="*/ 4283796 h 49268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192000" h="4926814">
                <a:moveTo>
                  <a:pt x="0" y="0"/>
                </a:moveTo>
                <a:lnTo>
                  <a:pt x="12192000" y="0"/>
                </a:lnTo>
                <a:lnTo>
                  <a:pt x="12192000" y="2266517"/>
                </a:lnTo>
                <a:lnTo>
                  <a:pt x="12045823" y="2413719"/>
                </a:lnTo>
                <a:cubicBezTo>
                  <a:pt x="10464741" y="3920379"/>
                  <a:pt x="7603420" y="4926814"/>
                  <a:pt x="4336123" y="4926814"/>
                </a:cubicBezTo>
                <a:cubicBezTo>
                  <a:pt x="2780268" y="4926814"/>
                  <a:pt x="1316470" y="4698598"/>
                  <a:pt x="39133" y="4296825"/>
                </a:cubicBezTo>
                <a:lnTo>
                  <a:pt x="0" y="4283796"/>
                </a:lnTo>
                <a:close/>
              </a:path>
            </a:pathLst>
          </a:custGeom>
          <a:gradFill flip="none" rotWithShape="1">
            <a:gsLst>
              <a:gs pos="0">
                <a:srgbClr val="1D51C5"/>
              </a:gs>
              <a:gs pos="18000">
                <a:srgbClr val="1E53CF"/>
              </a:gs>
              <a:gs pos="100000">
                <a:srgbClr val="00B0F0">
                  <a:alpha val="0"/>
                </a:srgbClr>
              </a:gs>
            </a:gsLst>
            <a:lin ang="27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4" name="文本框 13"/>
          <p:cNvSpPr txBox="1"/>
          <p:nvPr/>
        </p:nvSpPr>
        <p:spPr>
          <a:xfrm>
            <a:off x="-417253" y="2112419"/>
            <a:ext cx="9622172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altLang="zh-CN" sz="3200" b="1" dirty="0">
                <a:solidFill>
                  <a:schemeClr val="bg1"/>
                </a:solidFill>
                <a:latin typeface="Arial Black" panose="020B0A04020102020204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КИТАЙСКАЯ ТОРГОВАЯ ПАЛАТА ПО </a:t>
            </a:r>
          </a:p>
          <a:p>
            <a:pPr algn="ctr"/>
            <a:r>
              <a:rPr lang="ru-RU" altLang="zh-CN" sz="3200" b="1" dirty="0">
                <a:solidFill>
                  <a:schemeClr val="bg1"/>
                </a:solidFill>
                <a:latin typeface="Arial Black" panose="020B0A04020102020204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ИМПОРТУ И ЭКСПОРТУ МАШИНОСТРОИТЕЛЬНОЙ </a:t>
            </a:r>
          </a:p>
          <a:p>
            <a:pPr algn="ctr"/>
            <a:r>
              <a:rPr lang="ru-RU" altLang="zh-CN" sz="3200" b="1" dirty="0">
                <a:solidFill>
                  <a:schemeClr val="bg1"/>
                </a:solidFill>
                <a:latin typeface="Arial Black" panose="020B0A04020102020204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И ЭЛЕКТРОННОЙ ПРОДУКЦИИ</a:t>
            </a:r>
            <a:endParaRPr lang="zh-CN" altLang="en-US" sz="3200" b="1" dirty="0">
              <a:solidFill>
                <a:schemeClr val="bg1"/>
              </a:solidFill>
              <a:latin typeface="Arial Black" panose="020B0A04020102020204" pitchFamily="34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pic>
        <p:nvPicPr>
          <p:cNvPr id="11" name="图片 10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821733" y="5550195"/>
            <a:ext cx="1117739" cy="8695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79675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/>
    </mc:Choice>
    <mc:Fallback xmlns="">
      <p:transition spd="med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矩形 13"/>
          <p:cNvSpPr/>
          <p:nvPr/>
        </p:nvSpPr>
        <p:spPr>
          <a:xfrm>
            <a:off x="5897244" y="5005554"/>
            <a:ext cx="6294755" cy="1449969"/>
          </a:xfrm>
          <a:prstGeom prst="rect">
            <a:avLst/>
          </a:prstGeom>
          <a:gradFill>
            <a:gsLst>
              <a:gs pos="0">
                <a:srgbClr val="00B0F0">
                  <a:alpha val="50000"/>
                </a:srgbClr>
              </a:gs>
              <a:gs pos="100000">
                <a:srgbClr val="1E53CF"/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sz="2000">
              <a:latin typeface="思源黑体 CN Heavy" panose="02010600030101010101" pitchFamily="34" charset="-122"/>
              <a:ea typeface="思源黑体 CN Heavy" panose="02010600030101010101" pitchFamily="34" charset="-122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-20031" y="5005556"/>
            <a:ext cx="5917276" cy="1449967"/>
          </a:xfrm>
          <a:prstGeom prst="rect">
            <a:avLst/>
          </a:prstGeom>
          <a:gradFill>
            <a:gsLst>
              <a:gs pos="0">
                <a:srgbClr val="00B0F0">
                  <a:alpha val="50000"/>
                </a:srgbClr>
              </a:gs>
              <a:gs pos="100000">
                <a:srgbClr val="1E53CF"/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sz="2000">
              <a:latin typeface="思源黑体 CN Heavy" panose="02010600030101010101" pitchFamily="34" charset="-122"/>
              <a:ea typeface="思源黑体 CN Heavy" panose="02010600030101010101" pitchFamily="34" charset="-122"/>
            </a:endParaRPr>
          </a:p>
        </p:txBody>
      </p:sp>
      <p:pic>
        <p:nvPicPr>
          <p:cNvPr id="12" name="图片 11"/>
          <p:cNvPicPr>
            <a:picLocks noChangeAspect="1"/>
          </p:cNvPicPr>
          <p:nvPr/>
        </p:nvPicPr>
        <p:blipFill rotWithShape="1">
          <a:blip r:embed="rId2" cstate="print"/>
          <a:srcRect/>
          <a:stretch>
            <a:fillRect/>
          </a:stretch>
        </p:blipFill>
        <p:spPr>
          <a:xfrm>
            <a:off x="0" y="650478"/>
            <a:ext cx="5897245" cy="4299316"/>
          </a:xfrm>
          <a:prstGeom prst="rect">
            <a:avLst/>
          </a:prstGeom>
        </p:spPr>
      </p:pic>
      <p:sp>
        <p:nvSpPr>
          <p:cNvPr id="7" name="矩形 6"/>
          <p:cNvSpPr/>
          <p:nvPr/>
        </p:nvSpPr>
        <p:spPr>
          <a:xfrm>
            <a:off x="5897244" y="650305"/>
            <a:ext cx="6294755" cy="4299489"/>
          </a:xfrm>
          <a:prstGeom prst="rect">
            <a:avLst/>
          </a:prstGeom>
          <a:gradFill>
            <a:gsLst>
              <a:gs pos="0">
                <a:srgbClr val="00B0F0">
                  <a:alpha val="50000"/>
                </a:srgbClr>
              </a:gs>
              <a:gs pos="100000">
                <a:srgbClr val="1E53CF"/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sz="2000">
              <a:latin typeface="思源黑体 CN Heavy" panose="02010600030101010101" pitchFamily="34" charset="-122"/>
              <a:ea typeface="思源黑体 CN Heavy" panose="02010600030101010101" pitchFamily="34" charset="-122"/>
            </a:endParaRPr>
          </a:p>
        </p:txBody>
      </p:sp>
      <p:sp>
        <p:nvSpPr>
          <p:cNvPr id="8" name="矩形: 圆角 14"/>
          <p:cNvSpPr/>
          <p:nvPr/>
        </p:nvSpPr>
        <p:spPr>
          <a:xfrm>
            <a:off x="6286774" y="1121349"/>
            <a:ext cx="5552300" cy="3417981"/>
          </a:xfrm>
          <a:prstGeom prst="roundRect">
            <a:avLst>
              <a:gd name="adj" fmla="val 6725"/>
            </a:avLst>
          </a:prstGeom>
          <a:solidFill>
            <a:schemeClr val="bg1"/>
          </a:solidFill>
          <a:ln>
            <a:noFill/>
          </a:ln>
          <a:effectLst>
            <a:outerShdw blurRad="533400" dist="38100" dir="2700000" sx="120000" sy="120000" algn="tl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dirty="0">
              <a:latin typeface="思源黑体 CN Bold" panose="02010600030101010101" pitchFamily="34" charset="-122"/>
              <a:ea typeface="思源黑体 CN Bold" panose="02010600030101010101" pitchFamily="34" charset="-122"/>
              <a:cs typeface="+mn-ea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6401276" y="1645887"/>
            <a:ext cx="5310392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altLang="zh-CN" sz="2400" b="1" dirty="0">
                <a:gradFill>
                  <a:gsLst>
                    <a:gs pos="0">
                      <a:srgbClr val="00B0F0"/>
                    </a:gs>
                    <a:gs pos="100000">
                      <a:srgbClr val="1E53CF"/>
                    </a:gs>
                  </a:gsLst>
                  <a:lin ang="2700000" scaled="0"/>
                </a:gra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CCCME </a:t>
            </a:r>
            <a:r>
              <a:rPr lang="ru-RU" altLang="zh-CN" sz="2400" b="1" dirty="0">
                <a:gradFill>
                  <a:gsLst>
                    <a:gs pos="0">
                      <a:srgbClr val="00B0F0"/>
                    </a:gs>
                    <a:gs pos="100000">
                      <a:srgbClr val="1E53CF"/>
                    </a:gs>
                  </a:gsLst>
                  <a:lin ang="2700000" scaled="0"/>
                </a:gra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была основана в июле 1988 года. Ее</a:t>
            </a:r>
            <a:r>
              <a:rPr lang="en-US" altLang="zh-CN" sz="2400" b="1" dirty="0">
                <a:gradFill>
                  <a:gsLst>
                    <a:gs pos="0">
                      <a:srgbClr val="00B0F0"/>
                    </a:gs>
                    <a:gs pos="100000">
                      <a:srgbClr val="1E53CF"/>
                    </a:gs>
                  </a:gsLst>
                  <a:lin ang="2700000" scaled="0"/>
                </a:gra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 </a:t>
            </a:r>
            <a:r>
              <a:rPr lang="ru-RU" altLang="zh-CN" sz="2400" b="1" dirty="0">
                <a:gradFill>
                  <a:gsLst>
                    <a:gs pos="0">
                      <a:srgbClr val="00B0F0"/>
                    </a:gs>
                    <a:gs pos="100000">
                      <a:srgbClr val="1E53CF"/>
                    </a:gs>
                  </a:gsLst>
                  <a:lin ang="2700000" scaled="0"/>
                </a:gra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миссия предоставление своим членам услуги, связанные с внешней торговлей, в таких аспектах, как производство, маркетинг, информация и обучение. </a:t>
            </a:r>
            <a:endParaRPr lang="en-US" altLang="zh-CN" sz="2400" b="1" dirty="0">
              <a:gradFill>
                <a:gsLst>
                  <a:gs pos="0">
                    <a:srgbClr val="00B0F0"/>
                  </a:gs>
                  <a:gs pos="100000">
                    <a:srgbClr val="1E53CF"/>
                  </a:gs>
                </a:gsLst>
                <a:lin ang="2700000" scaled="0"/>
              </a:gradFill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pic>
        <p:nvPicPr>
          <p:cNvPr id="11" name="图片 10"/>
          <p:cNvPicPr>
            <a:picLocks noChangeAspect="1"/>
          </p:cNvPicPr>
          <p:nvPr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2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447552" y="195578"/>
            <a:ext cx="953724" cy="741984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-20031" y="5116478"/>
            <a:ext cx="591727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altLang="zh-CN" sz="3600" b="1" dirty="0">
                <a:solidFill>
                  <a:schemeClr val="bg1"/>
                </a:solidFill>
                <a:latin typeface="Arial Black" panose="020B0A04020102020204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Более 15</a:t>
            </a:r>
            <a:r>
              <a:rPr lang="en-US" altLang="zh-CN" sz="3600" b="1" dirty="0">
                <a:solidFill>
                  <a:schemeClr val="bg1"/>
                </a:solidFill>
                <a:latin typeface="Arial Black" panose="020B0A04020102020204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,</a:t>
            </a:r>
            <a:r>
              <a:rPr lang="ru-RU" altLang="zh-CN" sz="3600" b="1" dirty="0">
                <a:solidFill>
                  <a:schemeClr val="bg1"/>
                </a:solidFill>
                <a:latin typeface="Arial Black" panose="020B0A04020102020204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 000 компаний-членов</a:t>
            </a:r>
            <a:endParaRPr lang="zh-CN" altLang="en-US" sz="3600" b="1" dirty="0">
              <a:solidFill>
                <a:schemeClr val="bg1"/>
              </a:solidFill>
              <a:latin typeface="Arial Black" panose="020B0A04020102020204" pitchFamily="34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5924414" y="5070094"/>
            <a:ext cx="629475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altLang="zh-CN" sz="3600" b="1" dirty="0">
                <a:solidFill>
                  <a:schemeClr val="bg1"/>
                </a:solidFill>
                <a:latin typeface="Arial Black" panose="020B0A04020102020204" pitchFamily="34" charset="0"/>
                <a:ea typeface="微软雅黑" panose="020B0503020204020204" pitchFamily="34" charset="-122"/>
                <a:cs typeface="Times New Roman" panose="02020603050405020304" pitchFamily="18" charset="0"/>
                <a:sym typeface="+mn-ea"/>
              </a:rPr>
              <a:t>Более 140 </a:t>
            </a:r>
            <a:endParaRPr lang="en-US" altLang="zh-CN" sz="3600" b="1" dirty="0">
              <a:solidFill>
                <a:schemeClr val="bg1"/>
              </a:solidFill>
              <a:latin typeface="Arial Black" panose="020B0A04020102020204" pitchFamily="34" charset="0"/>
              <a:ea typeface="微软雅黑" panose="020B0503020204020204" pitchFamily="34" charset="-122"/>
              <a:cs typeface="Times New Roman" panose="02020603050405020304" pitchFamily="18" charset="0"/>
              <a:sym typeface="+mn-ea"/>
            </a:endParaRPr>
          </a:p>
          <a:p>
            <a:pPr algn="ctr"/>
            <a:r>
              <a:rPr lang="ru-RU" altLang="zh-CN" sz="3600" b="1" dirty="0">
                <a:solidFill>
                  <a:schemeClr val="bg1"/>
                </a:solidFill>
                <a:latin typeface="Arial Black" panose="020B0A04020102020204" pitchFamily="34" charset="0"/>
                <a:ea typeface="微软雅黑" panose="020B0503020204020204" pitchFamily="34" charset="-122"/>
                <a:cs typeface="Times New Roman" panose="02020603050405020304" pitchFamily="18" charset="0"/>
                <a:sym typeface="+mn-ea"/>
              </a:rPr>
              <a:t>сотрудников</a:t>
            </a:r>
            <a:endParaRPr lang="en-US" altLang="zh-CN" sz="3600" b="1" dirty="0">
              <a:solidFill>
                <a:schemeClr val="bg1"/>
              </a:solidFill>
              <a:latin typeface="Arial Black" panose="020B0A04020102020204" pitchFamily="34" charset="0"/>
              <a:ea typeface="微软雅黑" panose="020B0503020204020204" pitchFamily="34" charset="-122"/>
              <a:cs typeface="Times New Roman" panose="02020603050405020304" pitchFamily="18" charset="0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/>
    </mc:Choice>
    <mc:Fallback xmlns="">
      <p:transition spd="med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图表 1"/>
          <p:cNvGraphicFramePr/>
          <p:nvPr/>
        </p:nvGraphicFramePr>
        <p:xfrm>
          <a:off x="705390" y="1438275"/>
          <a:ext cx="4942935" cy="493366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文本框 2"/>
          <p:cNvSpPr txBox="1"/>
          <p:nvPr/>
        </p:nvSpPr>
        <p:spPr>
          <a:xfrm>
            <a:off x="1394668" y="464997"/>
            <a:ext cx="1013460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altLang="zh-CN" sz="3200" b="1" kern="100" dirty="0">
                <a:solidFill>
                  <a:srgbClr val="FFC000"/>
                </a:solidFill>
                <a:latin typeface="+mn-ea"/>
                <a:cs typeface="Times New Roman" panose="02020603050405020304" pitchFamily="18" charset="0"/>
              </a:rPr>
              <a:t>Г</a:t>
            </a:r>
            <a:r>
              <a:rPr lang="ru-RU" altLang="zh-CN" sz="3200" b="1" kern="100" dirty="0">
                <a:solidFill>
                  <a:srgbClr val="FFC000"/>
                </a:solidFill>
                <a:effectLst/>
                <a:latin typeface="+mn-ea"/>
                <a:cs typeface="Times New Roman" panose="02020603050405020304" pitchFamily="18" charset="0"/>
              </a:rPr>
              <a:t>еографическое распределение</a:t>
            </a:r>
            <a:r>
              <a:rPr lang="en-US" altLang="zh-CN" sz="3200" b="1" kern="100" dirty="0">
                <a:solidFill>
                  <a:srgbClr val="FFC000"/>
                </a:solidFill>
                <a:effectLst/>
                <a:latin typeface="+mn-ea"/>
                <a:cs typeface="Times New Roman" panose="02020603050405020304" pitchFamily="18" charset="0"/>
              </a:rPr>
              <a:t> </a:t>
            </a:r>
            <a:r>
              <a:rPr lang="ru-RU" altLang="zh-CN" sz="3200" b="1" kern="100" dirty="0">
                <a:solidFill>
                  <a:srgbClr val="FFC000"/>
                </a:solidFill>
                <a:effectLst/>
                <a:latin typeface="+mn-ea"/>
                <a:cs typeface="Times New Roman" panose="02020603050405020304" pitchFamily="18" charset="0"/>
              </a:rPr>
              <a:t>Компаний-членов</a:t>
            </a:r>
            <a:endParaRPr lang="zh-CN" altLang="en-US" sz="3200" dirty="0"/>
          </a:p>
        </p:txBody>
      </p:sp>
      <p:sp>
        <p:nvSpPr>
          <p:cNvPr id="4" name="文本框 3"/>
          <p:cNvSpPr txBox="1"/>
          <p:nvPr/>
        </p:nvSpPr>
        <p:spPr>
          <a:xfrm>
            <a:off x="5369757" y="1544702"/>
            <a:ext cx="5359762" cy="41379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altLang="zh-CN" kern="100" dirty="0">
                <a:latin typeface="Arial Black" panose="020B0A04020102020204" pitchFamily="34" charset="0"/>
                <a:cs typeface="Times New Roman" panose="02020603050405020304" pitchFamily="18" charset="0"/>
              </a:rPr>
              <a:t>Доля экспорта машиностроительной и электронной продукции в различных провинциях и городах:</a:t>
            </a:r>
            <a:endParaRPr lang="en-US" altLang="zh-CN" kern="100" dirty="0">
              <a:effectLst/>
              <a:latin typeface="Arial Black" panose="020B0A04020102020204" pitchFamily="34" charset="0"/>
              <a:cs typeface="Times New Roman" panose="02020603050405020304" pitchFamily="18" charset="0"/>
            </a:endParaRPr>
          </a:p>
          <a:p>
            <a:pPr marL="457200" indent="-457200">
              <a:lnSpc>
                <a:spcPts val="3500"/>
              </a:lnSpc>
              <a:buFont typeface="Arial" panose="020B0604020202020204" pitchFamily="34" charset="0"/>
              <a:buChar char="•"/>
            </a:pPr>
            <a:r>
              <a:rPr lang="ru-RU" altLang="zh-CN" sz="2800" kern="100" dirty="0">
                <a:solidFill>
                  <a:srgbClr val="FFC000"/>
                </a:solidFill>
                <a:latin typeface="+mn-ea"/>
                <a:cs typeface="Times New Roman" panose="02020603050405020304" pitchFamily="18" charset="0"/>
              </a:rPr>
              <a:t>Гуандун</a:t>
            </a:r>
            <a:r>
              <a:rPr lang="zh-CN" altLang="zh-CN" sz="2800" kern="100" dirty="0">
                <a:effectLst/>
                <a:latin typeface="+mn-ea"/>
                <a:cs typeface="Times New Roman" panose="02020603050405020304" pitchFamily="18" charset="0"/>
              </a:rPr>
              <a:t>（</a:t>
            </a:r>
            <a:r>
              <a:rPr lang="en-US" altLang="zh-CN" sz="2800" kern="100" dirty="0">
                <a:effectLst/>
                <a:latin typeface="+mn-ea"/>
                <a:cs typeface="Times New Roman" panose="02020603050405020304" pitchFamily="18" charset="0"/>
              </a:rPr>
              <a:t>27.4%</a:t>
            </a:r>
            <a:r>
              <a:rPr lang="zh-CN" altLang="zh-CN" sz="2800" kern="100" dirty="0">
                <a:effectLst/>
                <a:latin typeface="+mn-ea"/>
                <a:cs typeface="Times New Roman" panose="02020603050405020304" pitchFamily="18" charset="0"/>
              </a:rPr>
              <a:t>）</a:t>
            </a:r>
            <a:endParaRPr lang="en-US" altLang="zh-CN" sz="2800" kern="100" dirty="0">
              <a:effectLst/>
              <a:latin typeface="+mn-ea"/>
              <a:cs typeface="Times New Roman" panose="02020603050405020304" pitchFamily="18" charset="0"/>
            </a:endParaRPr>
          </a:p>
          <a:p>
            <a:pPr marL="457200" indent="-457200">
              <a:lnSpc>
                <a:spcPts val="3500"/>
              </a:lnSpc>
              <a:buFont typeface="Arial" panose="020B0604020202020204" pitchFamily="34" charset="0"/>
              <a:buChar char="•"/>
            </a:pPr>
            <a:r>
              <a:rPr lang="ru-RU" altLang="zh-CN" sz="2800" kern="100" dirty="0">
                <a:solidFill>
                  <a:srgbClr val="FFC000"/>
                </a:solidFill>
                <a:latin typeface="+mn-ea"/>
                <a:cs typeface="Times New Roman" panose="02020603050405020304" pitchFamily="18" charset="0"/>
              </a:rPr>
              <a:t>Цзянсу </a:t>
            </a:r>
            <a:r>
              <a:rPr lang="zh-CN" altLang="zh-CN" sz="2800" kern="100" dirty="0">
                <a:effectLst/>
                <a:latin typeface="+mn-ea"/>
                <a:cs typeface="Times New Roman" panose="02020603050405020304" pitchFamily="18" charset="0"/>
              </a:rPr>
              <a:t>（</a:t>
            </a:r>
            <a:r>
              <a:rPr lang="en-US" altLang="zh-CN" sz="2800" kern="100" dirty="0">
                <a:effectLst/>
                <a:latin typeface="+mn-ea"/>
                <a:cs typeface="Times New Roman" panose="02020603050405020304" pitchFamily="18" charset="0"/>
              </a:rPr>
              <a:t>16.8%</a:t>
            </a:r>
            <a:r>
              <a:rPr lang="zh-CN" altLang="zh-CN" sz="2800" kern="100" dirty="0">
                <a:effectLst/>
                <a:latin typeface="+mn-ea"/>
                <a:cs typeface="Times New Roman" panose="02020603050405020304" pitchFamily="18" charset="0"/>
              </a:rPr>
              <a:t>）</a:t>
            </a:r>
            <a:endParaRPr lang="en-US" altLang="zh-CN" sz="2800" kern="100" dirty="0">
              <a:effectLst/>
              <a:latin typeface="+mn-ea"/>
              <a:cs typeface="Times New Roman" panose="02020603050405020304" pitchFamily="18" charset="0"/>
            </a:endParaRPr>
          </a:p>
          <a:p>
            <a:pPr marL="457200" indent="-457200">
              <a:lnSpc>
                <a:spcPts val="3500"/>
              </a:lnSpc>
              <a:buFont typeface="Arial" panose="020B0604020202020204" pitchFamily="34" charset="0"/>
              <a:buChar char="•"/>
            </a:pPr>
            <a:r>
              <a:rPr lang="ru-RU" altLang="zh-CN" sz="2800" kern="100" dirty="0">
                <a:solidFill>
                  <a:srgbClr val="FFC000"/>
                </a:solidFill>
                <a:latin typeface="+mn-ea"/>
                <a:cs typeface="Times New Roman" panose="02020603050405020304" pitchFamily="18" charset="0"/>
              </a:rPr>
              <a:t>Чжэцзян </a:t>
            </a:r>
            <a:r>
              <a:rPr lang="zh-CN" altLang="zh-CN" sz="2800" kern="100" dirty="0">
                <a:effectLst/>
                <a:latin typeface="+mn-ea"/>
                <a:cs typeface="Times New Roman" panose="02020603050405020304" pitchFamily="18" charset="0"/>
              </a:rPr>
              <a:t>（</a:t>
            </a:r>
            <a:r>
              <a:rPr lang="en-US" altLang="zh-CN" sz="2800" kern="100" dirty="0">
                <a:effectLst/>
                <a:latin typeface="+mn-ea"/>
                <a:cs typeface="Times New Roman" panose="02020603050405020304" pitchFamily="18" charset="0"/>
              </a:rPr>
              <a:t>10.8%</a:t>
            </a:r>
            <a:r>
              <a:rPr lang="zh-CN" altLang="zh-CN" sz="2800" kern="100" dirty="0">
                <a:effectLst/>
                <a:latin typeface="+mn-ea"/>
                <a:cs typeface="Times New Roman" panose="02020603050405020304" pitchFamily="18" charset="0"/>
              </a:rPr>
              <a:t>）</a:t>
            </a:r>
            <a:endParaRPr lang="en-US" altLang="zh-CN" sz="2800" kern="100" dirty="0">
              <a:effectLst/>
              <a:latin typeface="+mn-ea"/>
              <a:cs typeface="Times New Roman" panose="02020603050405020304" pitchFamily="18" charset="0"/>
            </a:endParaRPr>
          </a:p>
          <a:p>
            <a:pPr algn="just"/>
            <a:r>
              <a:rPr lang="ru-RU" altLang="zh-CN" sz="2400" dirty="0">
                <a:solidFill>
                  <a:srgbClr val="1E53C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Экспорт 3 провинции вошел в тройку лидеров, занимает 55% от всего экспорта машиностроительной</a:t>
            </a:r>
            <a:r>
              <a:rPr lang="ru-RU" altLang="zh-CN" sz="2400" kern="100" dirty="0">
                <a:solidFill>
                  <a:srgbClr val="1E53C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 электронной продукции </a:t>
            </a:r>
            <a:r>
              <a:rPr lang="ru-RU" altLang="zh-CN" sz="2400" dirty="0">
                <a:solidFill>
                  <a:srgbClr val="1E53C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Китая.</a:t>
            </a:r>
            <a:endParaRPr lang="zh-CN" altLang="en-US" sz="2400" dirty="0">
              <a:solidFill>
                <a:srgbClr val="1E53C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ts val="3500"/>
              </a:lnSpc>
            </a:pP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719939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/>
    </mc:Choice>
    <mc:Fallback xmlns="">
      <p:transition spd="med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图表 1"/>
          <p:cNvGraphicFramePr/>
          <p:nvPr>
            <p:extLst>
              <p:ext uri="{D42A27DB-BD31-4B8C-83A1-F6EECF244321}">
                <p14:modId xmlns:p14="http://schemas.microsoft.com/office/powerpoint/2010/main" val="559656604"/>
              </p:ext>
            </p:extLst>
          </p:nvPr>
        </p:nvGraphicFramePr>
        <p:xfrm>
          <a:off x="806548" y="1843799"/>
          <a:ext cx="10780541" cy="507654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文本框 2"/>
          <p:cNvSpPr txBox="1"/>
          <p:nvPr/>
        </p:nvSpPr>
        <p:spPr>
          <a:xfrm>
            <a:off x="1399611" y="535344"/>
            <a:ext cx="1013460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altLang="zh-CN" sz="2800" b="1" kern="1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Структура членов СССМЕ </a:t>
            </a:r>
            <a:endParaRPr lang="zh-CN" alt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4525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/>
    </mc:Choice>
    <mc:Fallback xmlns="">
      <p:transition spd="med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/>
          <p:cNvSpPr txBox="1"/>
          <p:nvPr/>
        </p:nvSpPr>
        <p:spPr>
          <a:xfrm>
            <a:off x="804393" y="357254"/>
            <a:ext cx="1041168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406400" algn="just"/>
            <a:r>
              <a:rPr lang="ru-RU" altLang="zh-CN" sz="3600" b="1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2011г. - 10-й год после вступления КНР в ВТО</a:t>
            </a:r>
            <a:endParaRPr lang="en-US" altLang="zh-CN" sz="3600" b="1" dirty="0"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0986" y="1466263"/>
            <a:ext cx="6509778" cy="522682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3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55627" y="1323389"/>
            <a:ext cx="5184325" cy="341301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9" name="矩形: 圆角 8"/>
          <p:cNvSpPr/>
          <p:nvPr/>
        </p:nvSpPr>
        <p:spPr>
          <a:xfrm>
            <a:off x="2213167" y="2533650"/>
            <a:ext cx="1181100" cy="723900"/>
          </a:xfrm>
          <a:prstGeom prst="roundRect">
            <a:avLst/>
          </a:prstGeom>
          <a:noFill/>
          <a:ln w="28575">
            <a:solidFill>
              <a:schemeClr val="accent1"/>
            </a:solidFill>
            <a:prstDash val="solid"/>
            <a:round/>
          </a:ln>
        </p:spPr>
        <p:txBody>
          <a:bodyPr vert="horz" wrap="none" lIns="0" tIns="0" rIns="0" bIns="0" numCol="1" rtlCol="0" anchor="ctr" anchorCtr="0" compatLnSpc="1"/>
          <a:lstStyle/>
          <a:p>
            <a:pPr algn="ctr"/>
            <a:endParaRPr lang="zh-CN" altLang="en-US" sz="2200" dirty="0">
              <a:latin typeface="+mj-lt"/>
            </a:endParaRP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636F8763-6F57-4E22-81D3-9216E1FDF00C}"/>
              </a:ext>
            </a:extLst>
          </p:cNvPr>
          <p:cNvSpPr txBox="1"/>
          <p:nvPr/>
        </p:nvSpPr>
        <p:spPr>
          <a:xfrm>
            <a:off x="6912101" y="5053853"/>
            <a:ext cx="492918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altLang="zh-CN" sz="2000" dirty="0">
                <a:solidFill>
                  <a:srgbClr val="40404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zh-CN" sz="2000" dirty="0">
                <a:solidFill>
                  <a:srgbClr val="40404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июне 2012 года </a:t>
            </a:r>
            <a:r>
              <a:rPr lang="ru-RU" altLang="zh-CN" sz="2000" b="0" i="0" u="none" strike="noStrike" baseline="0" dirty="0">
                <a:solidFill>
                  <a:srgbClr val="40404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CCCME была признана неправительственной организацией класса «AAAAA» Министерством гражданской администрации Китая. </a:t>
            </a:r>
            <a:endParaRPr lang="zh-CN" alt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/>
    </mc:Choice>
    <mc:Fallback xmlns="">
      <p:transition spd="med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2000250" y="4772024"/>
            <a:ext cx="8115300" cy="1323975"/>
            <a:chOff x="2771775" y="1505881"/>
            <a:chExt cx="7439025" cy="4312939"/>
          </a:xfrm>
        </p:grpSpPr>
        <p:sp>
          <p:nvSpPr>
            <p:cNvPr id="10" name="圆角矩形 9"/>
            <p:cNvSpPr/>
            <p:nvPr/>
          </p:nvSpPr>
          <p:spPr>
            <a:xfrm>
              <a:off x="2771775" y="1505881"/>
              <a:ext cx="7439025" cy="4312939"/>
            </a:xfrm>
            <a:prstGeom prst="roundRect">
              <a:avLst/>
            </a:prstGeom>
            <a:gradFill>
              <a:gsLst>
                <a:gs pos="0">
                  <a:srgbClr val="00B0F0">
                    <a:alpha val="50000"/>
                  </a:srgbClr>
                </a:gs>
                <a:gs pos="100000">
                  <a:srgbClr val="1E53CF"/>
                </a:gs>
              </a:gsLst>
              <a:lin ang="27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sz="2000">
                <a:latin typeface="思源黑体 CN Heavy" panose="02010600030101010101" pitchFamily="34" charset="-122"/>
                <a:ea typeface="思源黑体 CN Heavy" panose="02010600030101010101" pitchFamily="34" charset="-122"/>
              </a:endParaRPr>
            </a:p>
          </p:txBody>
        </p:sp>
        <p:sp>
          <p:nvSpPr>
            <p:cNvPr id="11" name="矩形: 圆角 14"/>
            <p:cNvSpPr/>
            <p:nvPr/>
          </p:nvSpPr>
          <p:spPr>
            <a:xfrm>
              <a:off x="2981326" y="1977394"/>
              <a:ext cx="7019924" cy="3335844"/>
            </a:xfrm>
            <a:prstGeom prst="roundRect">
              <a:avLst>
                <a:gd name="adj" fmla="val 6725"/>
              </a:avLst>
            </a:prstGeom>
            <a:solidFill>
              <a:schemeClr val="bg1"/>
            </a:solidFill>
            <a:ln>
              <a:noFill/>
            </a:ln>
            <a:effectLst>
              <a:outerShdw blurRad="533400" dist="38100" dir="2700000" sx="120000" sy="120000" algn="tl" rotWithShape="0">
                <a:prstClr val="black">
                  <a:alpha val="1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dirty="0">
                <a:latin typeface="思源黑体 CN Bold" panose="02010600030101010101" pitchFamily="34" charset="-122"/>
                <a:ea typeface="思源黑体 CN Bold" panose="02010600030101010101" pitchFamily="34" charset="-122"/>
                <a:cs typeface="+mn-ea"/>
              </a:endParaRPr>
            </a:p>
          </p:txBody>
        </p:sp>
        <p:sp>
          <p:nvSpPr>
            <p:cNvPr id="12" name="文本框 11"/>
            <p:cNvSpPr txBox="1"/>
            <p:nvPr/>
          </p:nvSpPr>
          <p:spPr>
            <a:xfrm>
              <a:off x="2981326" y="2329678"/>
              <a:ext cx="7019924" cy="300781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altLang="zh-CN" b="1" dirty="0">
                  <a:gradFill>
                    <a:gsLst>
                      <a:gs pos="0">
                        <a:srgbClr val="00B0F0"/>
                      </a:gs>
                      <a:gs pos="100000">
                        <a:srgbClr val="1E53CF"/>
                      </a:gs>
                    </a:gsLst>
                    <a:lin ang="2700000" scaled="0"/>
                  </a:gradFill>
                  <a:latin typeface="Times New Roman" panose="02020603050405020304" pitchFamily="18" charset="0"/>
                  <a:ea typeface="微软雅黑" panose="020B0503020204020204" pitchFamily="34" charset="-122"/>
                  <a:cs typeface="Times New Roman" panose="02020603050405020304" pitchFamily="18" charset="0"/>
                </a:rPr>
                <a:t>Услуги получили признание правительства и отрасли. </a:t>
              </a:r>
            </a:p>
            <a:p>
              <a:pPr algn="ctr"/>
              <a:r>
                <a:rPr lang="ru-RU" altLang="zh-CN" b="1" dirty="0">
                  <a:gradFill>
                    <a:gsLst>
                      <a:gs pos="0">
                        <a:srgbClr val="00B0F0"/>
                      </a:gs>
                      <a:gs pos="100000">
                        <a:srgbClr val="1E53CF"/>
                      </a:gs>
                    </a:gsLst>
                    <a:lin ang="2700000" scaled="0"/>
                  </a:gradFill>
                  <a:latin typeface="Times New Roman" panose="02020603050405020304" pitchFamily="18" charset="0"/>
                  <a:ea typeface="微软雅黑" panose="020B0503020204020204" pitchFamily="34" charset="-122"/>
                  <a:cs typeface="Times New Roman" panose="02020603050405020304" pitchFamily="18" charset="0"/>
                </a:rPr>
                <a:t>Отраслевая представительность и  международное влияние продолжают повышаться.</a:t>
              </a:r>
              <a:endParaRPr lang="en-US" altLang="zh-CN" b="1" dirty="0">
                <a:gradFill>
                  <a:gsLst>
                    <a:gs pos="0">
                      <a:srgbClr val="00B0F0"/>
                    </a:gs>
                    <a:gs pos="100000">
                      <a:srgbClr val="1E53CF"/>
                    </a:gs>
                  </a:gsLst>
                  <a:lin ang="2700000" scaled="0"/>
                </a:gra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endParaRPr>
            </a:p>
          </p:txBody>
        </p:sp>
      </p:grpSp>
      <p:sp>
        <p:nvSpPr>
          <p:cNvPr id="2" name="矩形: 圆角 1">
            <a:extLst>
              <a:ext uri="{FF2B5EF4-FFF2-40B4-BE49-F238E27FC236}">
                <a16:creationId xmlns:a16="http://schemas.microsoft.com/office/drawing/2014/main" id="{6091596A-D913-40BE-BE75-763B2AF287AF}"/>
              </a:ext>
            </a:extLst>
          </p:cNvPr>
          <p:cNvSpPr/>
          <p:nvPr/>
        </p:nvSpPr>
        <p:spPr>
          <a:xfrm>
            <a:off x="2319206" y="696286"/>
            <a:ext cx="7477388" cy="94795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altLang="zh-C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Точечные и эффективные отраслевые услуги</a:t>
            </a:r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A8BCBAAA-25F8-4EE2-9A7E-258F4197B4EA}"/>
              </a:ext>
            </a:extLst>
          </p:cNvPr>
          <p:cNvSpPr/>
          <p:nvPr/>
        </p:nvSpPr>
        <p:spPr>
          <a:xfrm>
            <a:off x="1681995" y="1964420"/>
            <a:ext cx="2002171" cy="85016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altLang="zh-CN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Бизнес и государство</a:t>
            </a:r>
            <a:endParaRPr lang="zh-CN" altLang="en-US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EA7AB328-3949-48FC-89F3-9396F2B4B8FB}"/>
              </a:ext>
            </a:extLst>
          </p:cNvPr>
          <p:cNvSpPr/>
          <p:nvPr/>
        </p:nvSpPr>
        <p:spPr>
          <a:xfrm>
            <a:off x="3937234" y="1947641"/>
            <a:ext cx="2002172" cy="86693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altLang="zh-CN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Повышение качества услуг </a:t>
            </a:r>
            <a:endParaRPr lang="zh-CN" altLang="en-US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CAEA2DB5-6C60-43C3-8A83-DCD71331509D}"/>
              </a:ext>
            </a:extLst>
          </p:cNvPr>
          <p:cNvSpPr/>
          <p:nvPr/>
        </p:nvSpPr>
        <p:spPr>
          <a:xfrm>
            <a:off x="6192473" y="1964420"/>
            <a:ext cx="2062294" cy="86964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altLang="zh-CN" sz="1800" b="0" i="0" u="none" strike="noStrike" baseline="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Защита принципов справедливой торговли </a:t>
            </a:r>
            <a:endParaRPr lang="zh-CN" altLang="en-US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837F685A-CBD6-442C-8BDE-0F61EB7777A5}"/>
              </a:ext>
            </a:extLst>
          </p:cNvPr>
          <p:cNvSpPr/>
          <p:nvPr/>
        </p:nvSpPr>
        <p:spPr>
          <a:xfrm>
            <a:off x="8507834" y="1964422"/>
            <a:ext cx="1978405" cy="86964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altLang="zh-CN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Расширение международного обмена </a:t>
            </a:r>
            <a:endParaRPr lang="zh-CN" altLang="en-US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id="{E620D36C-494D-49E2-BB29-18B9799F930F}"/>
              </a:ext>
            </a:extLst>
          </p:cNvPr>
          <p:cNvSpPr/>
          <p:nvPr/>
        </p:nvSpPr>
        <p:spPr>
          <a:xfrm>
            <a:off x="1681994" y="2989273"/>
            <a:ext cx="2002171" cy="91999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altLang="zh-CN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Увеличение двухсторонних инвестиции </a:t>
            </a:r>
            <a:endParaRPr lang="zh-CN" altLang="en-US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id="{1E2A7B59-4F73-47BD-9815-1BB04DECE77F}"/>
              </a:ext>
            </a:extLst>
          </p:cNvPr>
          <p:cNvSpPr/>
          <p:nvPr/>
        </p:nvSpPr>
        <p:spPr>
          <a:xfrm>
            <a:off x="3937236" y="2969782"/>
            <a:ext cx="2002170" cy="93948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altLang="zh-CN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Формирование платформы для выставок </a:t>
            </a:r>
            <a:endParaRPr lang="zh-CN" altLang="en-US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B1FCACC6-7F25-40E0-85FD-DF355AA2EE34}"/>
              </a:ext>
            </a:extLst>
          </p:cNvPr>
          <p:cNvSpPr/>
          <p:nvPr/>
        </p:nvSpPr>
        <p:spPr>
          <a:xfrm>
            <a:off x="6192473" y="3031868"/>
            <a:ext cx="2062293" cy="87740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altLang="zh-CN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Предоставление информационных услуг </a:t>
            </a:r>
            <a:endParaRPr lang="zh-CN" altLang="en-US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" name="矩形 25">
            <a:extLst>
              <a:ext uri="{FF2B5EF4-FFF2-40B4-BE49-F238E27FC236}">
                <a16:creationId xmlns:a16="http://schemas.microsoft.com/office/drawing/2014/main" id="{E0060426-6DAC-467A-B727-FEC172248B5B}"/>
              </a:ext>
            </a:extLst>
          </p:cNvPr>
          <p:cNvSpPr/>
          <p:nvPr/>
        </p:nvSpPr>
        <p:spPr>
          <a:xfrm>
            <a:off x="8507833" y="2989272"/>
            <a:ext cx="1978405" cy="91999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altLang="zh-CN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Организация обучения </a:t>
            </a:r>
            <a:endParaRPr lang="zh-CN" altLang="en-US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/>
    </mc:Choice>
    <mc:Fallback xmlns="">
      <p:transition spd="med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>
            <a:extLst>
              <a:ext uri="{FF2B5EF4-FFF2-40B4-BE49-F238E27FC236}">
                <a16:creationId xmlns:a16="http://schemas.microsoft.com/office/drawing/2014/main" id="{52B206C5-ED5B-43F1-97CF-E744CF8DCEE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0575" y="19050"/>
            <a:ext cx="10887075" cy="68199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/>
    </mc:Choice>
    <mc:Fallback xmlns="">
      <p:transition spd="med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54066A4D-3CEA-4791-9711-C9C91BAB1F0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4875" y="57150"/>
            <a:ext cx="10382250" cy="6800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04907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/>
    </mc:Choice>
    <mc:Fallback xmlns="">
      <p:transition spd="med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992660" y="899714"/>
            <a:ext cx="10206681" cy="1606378"/>
          </a:xfrm>
          <a:prstGeom prst="rect">
            <a:avLst/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0" scaled="0"/>
          </a:gradFill>
          <a:ln>
            <a:noFill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noAutofit/>
          </a:bodyPr>
          <a:lstStyle/>
          <a:p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992660" y="2625811"/>
            <a:ext cx="10206681" cy="1705898"/>
          </a:xfrm>
          <a:prstGeom prst="rect">
            <a:avLst/>
          </a:prstGeom>
          <a:gradFill>
            <a:gsLst>
              <a:gs pos="0">
                <a:schemeClr val="accent3"/>
              </a:gs>
              <a:gs pos="100000">
                <a:schemeClr val="accent4"/>
              </a:gs>
            </a:gsLst>
            <a:lin ang="1380000" scaled="0"/>
          </a:gradFill>
          <a:ln>
            <a:noFill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noAutofit/>
          </a:bodyPr>
          <a:lstStyle/>
          <a:p>
            <a:endParaRPr lang="zh-CN" altLang="en-US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992660" y="4442254"/>
            <a:ext cx="10206681" cy="1606378"/>
          </a:xfrm>
          <a:prstGeom prst="rect">
            <a:avLst/>
          </a:prstGeom>
          <a:gradFill>
            <a:gsLst>
              <a:gs pos="0">
                <a:schemeClr val="accent5"/>
              </a:gs>
              <a:gs pos="100000">
                <a:schemeClr val="accent6"/>
              </a:gs>
            </a:gsLst>
            <a:lin ang="1380000" scaled="0"/>
          </a:gradFill>
          <a:ln>
            <a:noFill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noAutofit/>
          </a:bodyPr>
          <a:lstStyle/>
          <a:p>
            <a:endParaRPr lang="zh-CN" altLang="en-US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1188829" y="1222258"/>
            <a:ext cx="2886559" cy="861774"/>
          </a:xfrm>
          <a:prstGeom prst="rect">
            <a:avLst/>
          </a:prstGeom>
          <a:noFill/>
          <a:effectLst/>
        </p:spPr>
        <p:txBody>
          <a:bodyPr wrap="none" lIns="0" tIns="0" rIns="0" bIns="0" rtlCol="0" anchor="ctr">
            <a:spAutoFit/>
          </a:bodyPr>
          <a:lstStyle/>
          <a:p>
            <a:pPr algn="ctr"/>
            <a:r>
              <a:rPr lang="ru-RU" altLang="zh-CN" sz="2800" b="1" dirty="0">
                <a:solidFill>
                  <a:srgbClr val="FFFFFF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Автомобильная </a:t>
            </a:r>
          </a:p>
          <a:p>
            <a:pPr algn="ctr"/>
            <a:r>
              <a:rPr lang="ru-RU" altLang="zh-CN" sz="2800" b="1" dirty="0">
                <a:solidFill>
                  <a:srgbClr val="FFFFFF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промышленность</a:t>
            </a:r>
            <a:endParaRPr lang="zh-CN" sz="2800" b="1" dirty="0">
              <a:solidFill>
                <a:srgbClr val="FFFFFF"/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5721938" y="899714"/>
            <a:ext cx="4736123" cy="145155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1600" dirty="0">
                <a:solidFill>
                  <a:srgbClr val="FFFFFF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FAW, Dongfeng, Chery, </a:t>
            </a:r>
            <a:r>
              <a:rPr lang="en-US" altLang="zh-CN" sz="1600" dirty="0" err="1">
                <a:solidFill>
                  <a:srgbClr val="FFFFFF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Geely</a:t>
            </a:r>
            <a:r>
              <a:rPr lang="en-US" altLang="zh-CN" sz="1600" dirty="0">
                <a:solidFill>
                  <a:srgbClr val="FFFFFF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, GWM, JAC, BAIC, GAC, SAIC, </a:t>
            </a:r>
            <a:r>
              <a:rPr lang="en-US" altLang="zh-CN" sz="1600" dirty="0" err="1">
                <a:solidFill>
                  <a:srgbClr val="FFFFFF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Changan</a:t>
            </a:r>
            <a:r>
              <a:rPr lang="en-US" altLang="zh-CN" sz="1600" dirty="0">
                <a:solidFill>
                  <a:srgbClr val="FFFFFF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, Foton, </a:t>
            </a:r>
            <a:r>
              <a:rPr lang="en-US" altLang="zh-CN" sz="1600" dirty="0" err="1">
                <a:solidFill>
                  <a:srgbClr val="FFFFFF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Sinotruk</a:t>
            </a:r>
            <a:r>
              <a:rPr lang="en-US" altLang="zh-CN" sz="1600" dirty="0">
                <a:solidFill>
                  <a:srgbClr val="FFFFFF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, Yutong, </a:t>
            </a:r>
            <a:r>
              <a:rPr lang="en-US" altLang="zh-CN" sz="1600" dirty="0" err="1">
                <a:solidFill>
                  <a:srgbClr val="FFFFFF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Zhongtong</a:t>
            </a:r>
            <a:r>
              <a:rPr lang="en-US" altLang="zh-CN" sz="1600" dirty="0">
                <a:solidFill>
                  <a:srgbClr val="FFFFFF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, Xiamen King Long, Suzhou King Long, Asia Star, Shaanxi Automobile, </a:t>
            </a:r>
            <a:r>
              <a:rPr lang="en-US" altLang="zh-CN" sz="1600" dirty="0" err="1">
                <a:solidFill>
                  <a:srgbClr val="FFFFFF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Beiben</a:t>
            </a:r>
            <a:r>
              <a:rPr lang="en-US" altLang="zh-CN" sz="1600" dirty="0">
                <a:solidFill>
                  <a:srgbClr val="FFFFFF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 Trucks, Dongfeng </a:t>
            </a:r>
            <a:r>
              <a:rPr lang="en-US" altLang="zh-CN" sz="1600" dirty="0" err="1">
                <a:solidFill>
                  <a:srgbClr val="FFFFFF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Liuqi</a:t>
            </a:r>
            <a:r>
              <a:rPr lang="en-US" altLang="zh-CN" sz="1600" dirty="0">
                <a:solidFill>
                  <a:srgbClr val="FFFFFF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, Dongfeng </a:t>
            </a:r>
            <a:r>
              <a:rPr lang="en-US" altLang="zh-CN" sz="1600" dirty="0" err="1">
                <a:solidFill>
                  <a:srgbClr val="FFFFFF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Xiaokang</a:t>
            </a:r>
            <a:r>
              <a:rPr lang="en-US" altLang="zh-CN" sz="1600" dirty="0">
                <a:solidFill>
                  <a:srgbClr val="FFFFFF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, SGMW</a:t>
            </a:r>
            <a:endParaRPr lang="zh-CN" sz="1600" dirty="0">
              <a:solidFill>
                <a:srgbClr val="FFFFFF"/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1188829" y="2980117"/>
            <a:ext cx="4088492" cy="861774"/>
          </a:xfrm>
          <a:prstGeom prst="rect">
            <a:avLst/>
          </a:prstGeom>
          <a:noFill/>
        </p:spPr>
        <p:txBody>
          <a:bodyPr wrap="none" lIns="0" tIns="0" rIns="0" bIns="0" rtlCol="0" anchor="ctr">
            <a:spAutoFit/>
          </a:bodyPr>
          <a:lstStyle/>
          <a:p>
            <a:pPr algn="ctr"/>
            <a:r>
              <a:rPr lang="ru-RU" altLang="zh-CN" sz="2800" b="1" dirty="0">
                <a:solidFill>
                  <a:srgbClr val="FFFFFF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Строительная и сельско-</a:t>
            </a:r>
          </a:p>
          <a:p>
            <a:pPr algn="ctr"/>
            <a:r>
              <a:rPr lang="ru-RU" altLang="zh-CN" sz="2800" b="1" dirty="0">
                <a:solidFill>
                  <a:srgbClr val="FFFFFF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хозяйственная техника</a:t>
            </a:r>
            <a:endParaRPr lang="zh-CN" altLang="en-US" sz="2800" b="1" dirty="0">
              <a:solidFill>
                <a:srgbClr val="FFFFFF"/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5721938" y="2604867"/>
            <a:ext cx="4736123" cy="174778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1600" dirty="0">
                <a:solidFill>
                  <a:srgbClr val="FFFFFF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XCMG, YTO, Guangxi </a:t>
            </a:r>
            <a:r>
              <a:rPr lang="en-US" altLang="zh-CN" sz="1600" dirty="0" err="1">
                <a:solidFill>
                  <a:srgbClr val="FFFFFF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Liugong</a:t>
            </a:r>
            <a:r>
              <a:rPr lang="en-US" altLang="zh-CN" sz="1600" dirty="0">
                <a:solidFill>
                  <a:srgbClr val="FFFFFF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, </a:t>
            </a:r>
            <a:r>
              <a:rPr lang="en-US" altLang="zh-CN" sz="1600" dirty="0" err="1">
                <a:solidFill>
                  <a:srgbClr val="FFFFFF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Zoomlion</a:t>
            </a:r>
            <a:r>
              <a:rPr lang="en-US" altLang="zh-CN" sz="1600" dirty="0">
                <a:solidFill>
                  <a:srgbClr val="FFFFFF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, </a:t>
            </a:r>
            <a:r>
              <a:rPr lang="en-US" altLang="zh-CN" sz="1600" dirty="0" err="1">
                <a:solidFill>
                  <a:srgbClr val="FFFFFF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Weichai</a:t>
            </a:r>
            <a:r>
              <a:rPr lang="en-US" altLang="zh-CN" sz="1600" dirty="0">
                <a:solidFill>
                  <a:srgbClr val="FFFFFF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, </a:t>
            </a:r>
            <a:r>
              <a:rPr lang="en-US" altLang="zh-CN" sz="1600" dirty="0" err="1">
                <a:solidFill>
                  <a:srgbClr val="FFFFFF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Changchai</a:t>
            </a:r>
            <a:r>
              <a:rPr lang="en-US" altLang="zh-CN" sz="1600" dirty="0">
                <a:solidFill>
                  <a:srgbClr val="FFFFFF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, SINOMACH, CITIC Heavy Industry, Zhejiang </a:t>
            </a:r>
            <a:r>
              <a:rPr lang="en-US" altLang="zh-CN" sz="1600" dirty="0" err="1">
                <a:solidFill>
                  <a:srgbClr val="FFFFFF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Sifang</a:t>
            </a:r>
            <a:r>
              <a:rPr lang="en-US" altLang="zh-CN" sz="1600" dirty="0">
                <a:solidFill>
                  <a:srgbClr val="FFFFFF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, Anhui Heli, Shandong </a:t>
            </a:r>
            <a:r>
              <a:rPr lang="en-US" altLang="zh-CN" sz="1600" dirty="0" err="1">
                <a:solidFill>
                  <a:srgbClr val="FFFFFF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Bulldoier</a:t>
            </a:r>
            <a:r>
              <a:rPr lang="en-US" altLang="zh-CN" sz="1600" dirty="0">
                <a:solidFill>
                  <a:srgbClr val="FFFFFF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, </a:t>
            </a:r>
            <a:r>
              <a:rPr lang="en-US" altLang="zh-CN" sz="1600" dirty="0" err="1">
                <a:solidFill>
                  <a:srgbClr val="FFFFFF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Noblelift</a:t>
            </a:r>
            <a:r>
              <a:rPr lang="en-US" altLang="zh-CN" sz="1600" dirty="0">
                <a:solidFill>
                  <a:srgbClr val="FFFFFF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, </a:t>
            </a:r>
            <a:r>
              <a:rPr lang="en-US" altLang="zh-CN" sz="1600" dirty="0" err="1">
                <a:solidFill>
                  <a:srgbClr val="FFFFFF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Changlin</a:t>
            </a:r>
            <a:r>
              <a:rPr lang="en-US" altLang="zh-CN" sz="1600" dirty="0">
                <a:solidFill>
                  <a:srgbClr val="FFFFFF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, </a:t>
            </a:r>
            <a:r>
              <a:rPr lang="en-US" altLang="zh-CN" sz="1600" dirty="0" err="1">
                <a:solidFill>
                  <a:srgbClr val="FFFFFF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Lovol</a:t>
            </a:r>
            <a:r>
              <a:rPr lang="en-US" altLang="zh-CN" sz="1600" dirty="0">
                <a:solidFill>
                  <a:srgbClr val="FFFFFF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 Heavy Industry, CATIC, Ningbo </a:t>
            </a:r>
            <a:r>
              <a:rPr lang="en-US" altLang="zh-CN" sz="1600" dirty="0" err="1">
                <a:solidFill>
                  <a:srgbClr val="FFFFFF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Ruyi</a:t>
            </a:r>
            <a:r>
              <a:rPr lang="en-US" altLang="zh-CN" sz="1600" dirty="0">
                <a:solidFill>
                  <a:srgbClr val="FFFFFF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, </a:t>
            </a:r>
            <a:r>
              <a:rPr lang="en-US" altLang="zh-CN" sz="1600" dirty="0" err="1">
                <a:solidFill>
                  <a:srgbClr val="FFFFFF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Jiangdong</a:t>
            </a:r>
            <a:r>
              <a:rPr lang="en-US" altLang="zh-CN" sz="1600" dirty="0">
                <a:solidFill>
                  <a:srgbClr val="FFFFFF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 Group, Shandong </a:t>
            </a:r>
            <a:r>
              <a:rPr lang="en-US" altLang="zh-CN" sz="1600" dirty="0" err="1">
                <a:solidFill>
                  <a:srgbClr val="FFFFFF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Shifeng</a:t>
            </a:r>
            <a:r>
              <a:rPr lang="en-US" altLang="zh-CN" sz="1600" dirty="0">
                <a:solidFill>
                  <a:srgbClr val="FFFFFF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, Jiangsu </a:t>
            </a:r>
            <a:r>
              <a:rPr lang="en-US" altLang="zh-CN" sz="1600" dirty="0" err="1">
                <a:solidFill>
                  <a:srgbClr val="FFFFFF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Yueda</a:t>
            </a:r>
            <a:endParaRPr lang="zh-CN" altLang="en-US" sz="1600" dirty="0">
              <a:solidFill>
                <a:srgbClr val="FFFFFF"/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33" name="文本框 32"/>
          <p:cNvSpPr txBox="1"/>
          <p:nvPr/>
        </p:nvSpPr>
        <p:spPr>
          <a:xfrm>
            <a:off x="1188829" y="4664039"/>
            <a:ext cx="4431598" cy="861774"/>
          </a:xfrm>
          <a:prstGeom prst="rect">
            <a:avLst/>
          </a:prstGeom>
          <a:noFill/>
        </p:spPr>
        <p:txBody>
          <a:bodyPr wrap="none" lIns="0" tIns="0" rIns="0" bIns="0" rtlCol="0" anchor="ctr">
            <a:spAutoFit/>
          </a:bodyPr>
          <a:lstStyle/>
          <a:p>
            <a:pPr algn="ctr"/>
            <a:r>
              <a:rPr lang="ru-RU" altLang="zh-CN" sz="2800" b="1" dirty="0">
                <a:solidFill>
                  <a:srgbClr val="FFFFFF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Солнечная энергия и фото-</a:t>
            </a:r>
          </a:p>
          <a:p>
            <a:pPr algn="ctr"/>
            <a:r>
              <a:rPr lang="ru-RU" altLang="zh-CN" sz="2800" b="1" dirty="0">
                <a:solidFill>
                  <a:srgbClr val="FFFFFF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электрическая продукция</a:t>
            </a:r>
            <a:endParaRPr lang="zh-CN" altLang="en-US" sz="2800" b="1" dirty="0">
              <a:solidFill>
                <a:srgbClr val="FFFFFF"/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34" name="矩形 33"/>
          <p:cNvSpPr/>
          <p:nvPr/>
        </p:nvSpPr>
        <p:spPr>
          <a:xfrm>
            <a:off x="5816596" y="4959889"/>
            <a:ext cx="4736123" cy="56592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sv-SE" altLang="zh-CN" sz="1600" dirty="0">
                <a:solidFill>
                  <a:srgbClr val="FFFFFF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JA Solar, Jinko, Canadian Solar, Trina Solar, GCL, LONGi, TBEA, Chint, Hareon</a:t>
            </a:r>
            <a:endParaRPr lang="zh-CN" altLang="en-US" sz="1600" dirty="0">
              <a:solidFill>
                <a:srgbClr val="FFFFFF"/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/>
    </mc:Choice>
    <mc:Fallback xmlns="">
      <p:transition spd="med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D80E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992660" y="809368"/>
            <a:ext cx="10206681" cy="1606378"/>
          </a:xfrm>
          <a:prstGeom prst="rect">
            <a:avLst/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0" scaled="0"/>
          </a:gradFill>
          <a:ln>
            <a:noFill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noAutofit/>
          </a:bodyPr>
          <a:lstStyle/>
          <a:p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992660" y="2625811"/>
            <a:ext cx="10206681" cy="1606378"/>
          </a:xfrm>
          <a:prstGeom prst="rect">
            <a:avLst/>
          </a:prstGeom>
          <a:gradFill>
            <a:gsLst>
              <a:gs pos="0">
                <a:schemeClr val="accent3"/>
              </a:gs>
              <a:gs pos="100000">
                <a:schemeClr val="accent4"/>
              </a:gs>
            </a:gsLst>
            <a:lin ang="1380000" scaled="0"/>
          </a:gradFill>
          <a:ln>
            <a:noFill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noAutofit/>
          </a:bodyPr>
          <a:lstStyle/>
          <a:p>
            <a:endParaRPr lang="zh-CN" altLang="en-US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992660" y="4439714"/>
            <a:ext cx="10206681" cy="1606378"/>
          </a:xfrm>
          <a:prstGeom prst="rect">
            <a:avLst/>
          </a:prstGeom>
          <a:gradFill>
            <a:gsLst>
              <a:gs pos="0">
                <a:schemeClr val="accent5"/>
              </a:gs>
              <a:gs pos="100000">
                <a:schemeClr val="accent6"/>
              </a:gs>
            </a:gsLst>
            <a:lin ang="1380000" scaled="0"/>
          </a:gradFill>
          <a:ln>
            <a:noFill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noAutofit/>
          </a:bodyPr>
          <a:lstStyle/>
          <a:p>
            <a:endParaRPr lang="zh-CN" altLang="en-US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1221813" y="1329595"/>
            <a:ext cx="3708900" cy="430887"/>
          </a:xfrm>
          <a:prstGeom prst="rect">
            <a:avLst/>
          </a:prstGeom>
          <a:noFill/>
        </p:spPr>
        <p:txBody>
          <a:bodyPr wrap="none" lIns="0" tIns="0" rIns="0" bIns="0" rtlCol="0" anchor="ctr">
            <a:spAutoFit/>
          </a:bodyPr>
          <a:lstStyle/>
          <a:p>
            <a:pPr algn="ctr"/>
            <a:r>
              <a:rPr lang="ru-RU" altLang="zh-CN" sz="2800" b="1" dirty="0">
                <a:solidFill>
                  <a:srgbClr val="FFFFFF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Отрасль </a:t>
            </a:r>
            <a:r>
              <a:rPr lang="en-US" altLang="zh-CN" sz="2800" b="1" dirty="0">
                <a:solidFill>
                  <a:srgbClr val="FFFFFF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IT-</a:t>
            </a:r>
            <a:r>
              <a:rPr lang="ru-RU" altLang="zh-CN" sz="2800" b="1" dirty="0">
                <a:solidFill>
                  <a:srgbClr val="FFFFFF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продукции</a:t>
            </a:r>
            <a:endParaRPr lang="zh-CN" altLang="en-US" sz="2800" b="1" dirty="0">
              <a:solidFill>
                <a:srgbClr val="FFFFFF"/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6049108" y="1329595"/>
            <a:ext cx="4736123" cy="4924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just"/>
            <a:r>
              <a:rPr lang="en-US" altLang="zh-CN" sz="1600" dirty="0">
                <a:solidFill>
                  <a:srgbClr val="FFFFFF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Huawei, Lenovo, ZTE, </a:t>
            </a:r>
            <a:r>
              <a:rPr lang="en-US" altLang="zh-CN" sz="1600" dirty="0" err="1">
                <a:solidFill>
                  <a:srgbClr val="FFFFFF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Potevio</a:t>
            </a:r>
            <a:r>
              <a:rPr lang="en-US" altLang="zh-CN" sz="1600" dirty="0">
                <a:solidFill>
                  <a:srgbClr val="FFFFFF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, </a:t>
            </a:r>
            <a:r>
              <a:rPr lang="en-US" altLang="zh-CN" sz="1600" dirty="0" err="1">
                <a:solidFill>
                  <a:srgbClr val="FFFFFF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Datang</a:t>
            </a:r>
            <a:r>
              <a:rPr lang="en-US" altLang="zh-CN" sz="1600" dirty="0">
                <a:solidFill>
                  <a:srgbClr val="FFFFFF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, Shanghai Bell, Beijing Founder, </a:t>
            </a:r>
            <a:r>
              <a:rPr lang="en-US" altLang="zh-CN" sz="1600" dirty="0" err="1">
                <a:solidFill>
                  <a:srgbClr val="FFFFFF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Fiberhome</a:t>
            </a:r>
            <a:r>
              <a:rPr lang="en-US" altLang="zh-CN" sz="1600" dirty="0">
                <a:solidFill>
                  <a:srgbClr val="FFFFFF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, CEIEC, CNTIC</a:t>
            </a:r>
            <a:endParaRPr lang="zh-CN" altLang="zh-CN" sz="1600" dirty="0">
              <a:solidFill>
                <a:srgbClr val="FFFFFF"/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1201415" y="3213556"/>
            <a:ext cx="4398961" cy="430887"/>
          </a:xfrm>
          <a:prstGeom prst="rect">
            <a:avLst/>
          </a:prstGeom>
          <a:noFill/>
        </p:spPr>
        <p:txBody>
          <a:bodyPr wrap="none" lIns="0" tIns="0" rIns="0" bIns="0" rtlCol="0" anchor="ctr">
            <a:spAutoFit/>
          </a:bodyPr>
          <a:lstStyle/>
          <a:p>
            <a:pPr algn="ctr"/>
            <a:r>
              <a:rPr lang="ru-RU" altLang="zh-CN" sz="2800" b="1" dirty="0">
                <a:solidFill>
                  <a:srgbClr val="FFFFFF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Бытовые электроприборы </a:t>
            </a:r>
            <a:endParaRPr lang="zh-CN" altLang="zh-CN" sz="2800" b="1" dirty="0">
              <a:solidFill>
                <a:srgbClr val="FFFFFF"/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6049108" y="3006222"/>
            <a:ext cx="4736123" cy="73866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just"/>
            <a:r>
              <a:rPr lang="en-US" altLang="zh-CN" sz="1600" dirty="0">
                <a:solidFill>
                  <a:srgbClr val="FFFFFF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Haier, Hisense, </a:t>
            </a:r>
            <a:r>
              <a:rPr lang="en-US" altLang="zh-CN" sz="1600" dirty="0" err="1">
                <a:solidFill>
                  <a:srgbClr val="FFFFFF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Gree</a:t>
            </a:r>
            <a:r>
              <a:rPr lang="en-US" altLang="zh-CN" sz="1600" dirty="0">
                <a:solidFill>
                  <a:srgbClr val="FFFFFF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, Midea, </a:t>
            </a:r>
            <a:r>
              <a:rPr lang="en-US" altLang="zh-CN" sz="1600" dirty="0" err="1">
                <a:solidFill>
                  <a:srgbClr val="FFFFFF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Galanz</a:t>
            </a:r>
            <a:r>
              <a:rPr lang="en-US" altLang="zh-CN" sz="1600" dirty="0">
                <a:solidFill>
                  <a:srgbClr val="FFFFFF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, </a:t>
            </a:r>
            <a:r>
              <a:rPr lang="en-US" altLang="zh-CN" sz="1600" dirty="0" err="1">
                <a:solidFill>
                  <a:srgbClr val="FFFFFF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Wanbao</a:t>
            </a:r>
            <a:r>
              <a:rPr lang="en-US" altLang="zh-CN" sz="1600" dirty="0">
                <a:solidFill>
                  <a:srgbClr val="FFFFFF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, Aux, Chigo, </a:t>
            </a:r>
            <a:r>
              <a:rPr lang="en-US" altLang="zh-CN" sz="1600" dirty="0" err="1">
                <a:solidFill>
                  <a:srgbClr val="FFFFFF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Ecovacs</a:t>
            </a:r>
            <a:r>
              <a:rPr lang="en-US" altLang="zh-CN" sz="1600" dirty="0">
                <a:solidFill>
                  <a:srgbClr val="FFFFFF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, </a:t>
            </a:r>
            <a:r>
              <a:rPr lang="en-US" altLang="zh-CN" sz="1600" dirty="0" err="1">
                <a:solidFill>
                  <a:srgbClr val="FFFFFF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Kingclean</a:t>
            </a:r>
            <a:r>
              <a:rPr lang="en-US" altLang="zh-CN" sz="1600" dirty="0">
                <a:solidFill>
                  <a:srgbClr val="FFFFFF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, </a:t>
            </a:r>
            <a:r>
              <a:rPr lang="en-US" altLang="zh-CN" sz="1600" dirty="0" err="1">
                <a:solidFill>
                  <a:srgbClr val="FFFFFF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Supor</a:t>
            </a:r>
            <a:r>
              <a:rPr lang="en-US" altLang="zh-CN" sz="1600" dirty="0">
                <a:solidFill>
                  <a:srgbClr val="FFFFFF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, </a:t>
            </a:r>
            <a:r>
              <a:rPr lang="en-US" altLang="zh-CN" sz="1600" dirty="0" err="1">
                <a:solidFill>
                  <a:srgbClr val="FFFFFF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Zhuoli</a:t>
            </a:r>
            <a:r>
              <a:rPr lang="en-US" altLang="zh-CN" sz="1600" dirty="0">
                <a:solidFill>
                  <a:srgbClr val="FFFFFF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, Whirlpool, Xiamen Comfort, </a:t>
            </a:r>
            <a:r>
              <a:rPr lang="en-US" altLang="zh-CN" sz="1600" dirty="0" err="1">
                <a:solidFill>
                  <a:srgbClr val="FFFFFF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Kadeer</a:t>
            </a:r>
            <a:r>
              <a:rPr lang="en-US" altLang="zh-CN" sz="1600" dirty="0">
                <a:solidFill>
                  <a:srgbClr val="FFFFFF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, </a:t>
            </a:r>
            <a:r>
              <a:rPr lang="en-US" altLang="zh-CN" sz="1600" dirty="0" err="1">
                <a:solidFill>
                  <a:srgbClr val="FFFFFF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Povos</a:t>
            </a:r>
            <a:r>
              <a:rPr lang="en-US" altLang="zh-CN" sz="1600" dirty="0">
                <a:solidFill>
                  <a:srgbClr val="FFFFFF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, </a:t>
            </a:r>
            <a:r>
              <a:rPr lang="en-US" altLang="zh-CN" sz="1600" dirty="0" err="1">
                <a:solidFill>
                  <a:srgbClr val="FFFFFF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Lianchuang</a:t>
            </a:r>
            <a:r>
              <a:rPr lang="en-US" altLang="zh-CN" sz="1600" dirty="0">
                <a:solidFill>
                  <a:srgbClr val="FFFFFF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 Industry</a:t>
            </a:r>
            <a:endParaRPr lang="zh-CN" altLang="zh-CN" sz="1600" dirty="0">
              <a:solidFill>
                <a:srgbClr val="FFFFFF"/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33" name="文本框 32"/>
          <p:cNvSpPr txBox="1"/>
          <p:nvPr/>
        </p:nvSpPr>
        <p:spPr>
          <a:xfrm>
            <a:off x="1221813" y="4812015"/>
            <a:ext cx="3494931" cy="861774"/>
          </a:xfrm>
          <a:prstGeom prst="rect">
            <a:avLst/>
          </a:prstGeom>
          <a:noFill/>
        </p:spPr>
        <p:txBody>
          <a:bodyPr wrap="none" lIns="0" tIns="0" rIns="0" bIns="0" rtlCol="0" anchor="ctr">
            <a:spAutoFit/>
          </a:bodyPr>
          <a:lstStyle/>
          <a:p>
            <a:pPr algn="ctr"/>
            <a:r>
              <a:rPr lang="ru-RU" altLang="zh-CN" sz="2800" b="1" dirty="0">
                <a:solidFill>
                  <a:srgbClr val="FFFFFF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Отрасль аудио-видео </a:t>
            </a:r>
            <a:endParaRPr lang="en-US" altLang="zh-CN" sz="2800" b="1" dirty="0">
              <a:solidFill>
                <a:srgbClr val="FFFFFF"/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algn="ctr"/>
            <a:r>
              <a:rPr lang="ru-RU" altLang="zh-CN" sz="2800" b="1" dirty="0">
                <a:solidFill>
                  <a:srgbClr val="FFFFFF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продукции </a:t>
            </a:r>
            <a:endParaRPr lang="zh-CN" altLang="en-US" sz="2800" b="1" dirty="0">
              <a:solidFill>
                <a:srgbClr val="FFFFFF"/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34" name="矩形 33"/>
          <p:cNvSpPr/>
          <p:nvPr/>
        </p:nvSpPr>
        <p:spPr>
          <a:xfrm>
            <a:off x="6049108" y="5107673"/>
            <a:ext cx="4736123" cy="24622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just"/>
            <a:r>
              <a:rPr lang="en-US" altLang="zh-CN" sz="1600" dirty="0">
                <a:solidFill>
                  <a:srgbClr val="FFFFFF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TCL, </a:t>
            </a:r>
            <a:r>
              <a:rPr lang="en-US" altLang="zh-CN" sz="1600" dirty="0" err="1">
                <a:solidFill>
                  <a:srgbClr val="FFFFFF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Changhong</a:t>
            </a:r>
            <a:r>
              <a:rPr lang="en-US" altLang="zh-CN" sz="1600" dirty="0">
                <a:solidFill>
                  <a:srgbClr val="FFFFFF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, </a:t>
            </a:r>
            <a:r>
              <a:rPr lang="en-US" altLang="zh-CN" sz="1600" dirty="0" err="1">
                <a:solidFill>
                  <a:srgbClr val="FFFFFF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Konka</a:t>
            </a:r>
            <a:r>
              <a:rPr lang="en-US" altLang="zh-CN" sz="1600" dirty="0">
                <a:solidFill>
                  <a:srgbClr val="FFFFFF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, Hisense, </a:t>
            </a:r>
            <a:r>
              <a:rPr lang="en-US" altLang="zh-CN" sz="1600" dirty="0" err="1">
                <a:solidFill>
                  <a:srgbClr val="FFFFFF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Chuangwei</a:t>
            </a:r>
            <a:endParaRPr lang="zh-CN" altLang="zh-CN" sz="1600" dirty="0">
              <a:solidFill>
                <a:srgbClr val="FFFFFF"/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/>
    </mc:Choice>
    <mc:Fallback xmlns="">
      <p:transition spd="med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791009" y="1191927"/>
            <a:ext cx="2420154" cy="5584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</p:pic>
      <p:pic>
        <p:nvPicPr>
          <p:cNvPr id="3" name="Picture 3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449299" y="1230837"/>
            <a:ext cx="1317327" cy="4689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</p:pic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791009" y="2040572"/>
            <a:ext cx="2199451" cy="642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</p:pic>
      <p:pic>
        <p:nvPicPr>
          <p:cNvPr id="5" name="Picture 5"/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261492" y="2051599"/>
            <a:ext cx="1669016" cy="6354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</p:pic>
      <p:pic>
        <p:nvPicPr>
          <p:cNvPr id="6" name="Picture 6"/>
          <p:cNvPicPr>
            <a:picLocks noChangeAspect="1" noChangeArrowheads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845900" y="2938291"/>
            <a:ext cx="1876005" cy="5018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</p:pic>
      <p:pic>
        <p:nvPicPr>
          <p:cNvPr id="7" name="Picture 7"/>
          <p:cNvPicPr>
            <a:picLocks noChangeAspect="1" noChangeArrowheads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261492" y="3027959"/>
            <a:ext cx="2850163" cy="4061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</p:pic>
      <p:pic>
        <p:nvPicPr>
          <p:cNvPr id="8" name="Picture 8"/>
          <p:cNvPicPr>
            <a:picLocks noChangeAspect="1" noChangeArrowheads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93673" y="2766724"/>
            <a:ext cx="1689548" cy="6673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</p:pic>
      <p:pic>
        <p:nvPicPr>
          <p:cNvPr id="9" name="Picture 9"/>
          <p:cNvPicPr>
            <a:picLocks noChangeAspect="1" noChangeArrowheads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819269" y="3500990"/>
            <a:ext cx="776280" cy="7762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</p:pic>
      <p:pic>
        <p:nvPicPr>
          <p:cNvPr id="10" name="Picture 11"/>
          <p:cNvPicPr>
            <a:picLocks noChangeAspect="1" noChangeArrowheads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936708" y="5762019"/>
            <a:ext cx="1234270" cy="7230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</p:pic>
      <p:pic>
        <p:nvPicPr>
          <p:cNvPr id="12" name="Picture 13"/>
          <p:cNvPicPr>
            <a:picLocks noChangeAspect="1" noChangeArrowheads="1"/>
          </p:cNvPicPr>
          <p:nvPr/>
        </p:nvPicPr>
        <p:blipFill>
          <a:blip r:embed="rId1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393208" y="1198519"/>
            <a:ext cx="859687" cy="7724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</p:pic>
      <p:pic>
        <p:nvPicPr>
          <p:cNvPr id="13" name="Picture 14"/>
          <p:cNvPicPr>
            <a:picLocks noChangeAspect="1" noChangeArrowheads="1"/>
          </p:cNvPicPr>
          <p:nvPr/>
        </p:nvPicPr>
        <p:blipFill>
          <a:blip r:embed="rId1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742856" y="1801089"/>
            <a:ext cx="1409966" cy="4188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</p:pic>
      <p:pic>
        <p:nvPicPr>
          <p:cNvPr id="14" name="Picture 15"/>
          <p:cNvPicPr>
            <a:picLocks noChangeAspect="1" noChangeArrowheads="1"/>
          </p:cNvPicPr>
          <p:nvPr/>
        </p:nvPicPr>
        <p:blipFill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507791" y="1808167"/>
            <a:ext cx="866876" cy="9284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</p:pic>
      <p:pic>
        <p:nvPicPr>
          <p:cNvPr id="15" name="Picture 16"/>
          <p:cNvPicPr>
            <a:picLocks noChangeAspect="1" noChangeArrowheads="1"/>
          </p:cNvPicPr>
          <p:nvPr/>
        </p:nvPicPr>
        <p:blipFill>
          <a:blip r:embed="rId1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658699" y="1273107"/>
            <a:ext cx="1580340" cy="3767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</p:pic>
      <p:pic>
        <p:nvPicPr>
          <p:cNvPr id="16" name="Picture 17"/>
          <p:cNvPicPr>
            <a:picLocks noChangeAspect="1" noChangeArrowheads="1"/>
          </p:cNvPicPr>
          <p:nvPr/>
        </p:nvPicPr>
        <p:blipFill>
          <a:blip r:embed="rId1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31190" y="3797844"/>
            <a:ext cx="1465017" cy="4713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</p:pic>
      <p:pic>
        <p:nvPicPr>
          <p:cNvPr id="18" name="Picture 19"/>
          <p:cNvPicPr>
            <a:picLocks noChangeAspect="1" noChangeArrowheads="1"/>
          </p:cNvPicPr>
          <p:nvPr/>
        </p:nvPicPr>
        <p:blipFill>
          <a:blip r:embed="rId1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658699" y="2420307"/>
            <a:ext cx="1685726" cy="3094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</p:pic>
      <p:pic>
        <p:nvPicPr>
          <p:cNvPr id="19" name="Picture 20"/>
          <p:cNvPicPr>
            <a:picLocks noChangeAspect="1" noChangeArrowheads="1"/>
          </p:cNvPicPr>
          <p:nvPr/>
        </p:nvPicPr>
        <p:blipFill>
          <a:blip r:embed="rId1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265506" y="1801089"/>
            <a:ext cx="907287" cy="9132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</p:pic>
      <p:pic>
        <p:nvPicPr>
          <p:cNvPr id="20" name="Picture 21"/>
          <p:cNvPicPr>
            <a:picLocks noChangeAspect="1" noChangeArrowheads="1"/>
          </p:cNvPicPr>
          <p:nvPr/>
        </p:nvPicPr>
        <p:blipFill>
          <a:blip r:embed="rId1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034185" y="4535837"/>
            <a:ext cx="917735" cy="9208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</p:pic>
      <p:pic>
        <p:nvPicPr>
          <p:cNvPr id="21" name="Picture 22"/>
          <p:cNvPicPr>
            <a:picLocks noChangeAspect="1" noChangeArrowheads="1"/>
          </p:cNvPicPr>
          <p:nvPr/>
        </p:nvPicPr>
        <p:blipFill>
          <a:blip r:embed="rId1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963030" y="1250988"/>
            <a:ext cx="1499265" cy="420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</p:pic>
      <p:pic>
        <p:nvPicPr>
          <p:cNvPr id="22" name="Picture 23"/>
          <p:cNvPicPr>
            <a:picLocks noChangeAspect="1" noChangeArrowheads="1"/>
          </p:cNvPicPr>
          <p:nvPr/>
        </p:nvPicPr>
        <p:blipFill>
          <a:blip r:embed="rId20" cstate="print"/>
          <a:srcRect/>
          <a:stretch>
            <a:fillRect/>
          </a:stretch>
        </p:blipFill>
        <p:spPr bwMode="auto">
          <a:xfrm>
            <a:off x="993671" y="1208611"/>
            <a:ext cx="1689550" cy="5251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</p:pic>
      <p:pic>
        <p:nvPicPr>
          <p:cNvPr id="23" name="Picture 24"/>
          <p:cNvPicPr>
            <a:picLocks noChangeAspect="1" noChangeArrowheads="1"/>
          </p:cNvPicPr>
          <p:nvPr/>
        </p:nvPicPr>
        <p:blipFill>
          <a:blip r:embed="rId2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56981" y="1988781"/>
            <a:ext cx="1439226" cy="3729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</p:pic>
      <p:pic>
        <p:nvPicPr>
          <p:cNvPr id="24" name="Picture 13"/>
          <p:cNvPicPr>
            <a:picLocks noChangeAspect="1" noChangeArrowheads="1"/>
          </p:cNvPicPr>
          <p:nvPr/>
        </p:nvPicPr>
        <p:blipFill>
          <a:blip r:embed="rId2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451658" y="2990210"/>
            <a:ext cx="2283191" cy="4438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</p:pic>
      <p:pic>
        <p:nvPicPr>
          <p:cNvPr id="25" name="Picture 2"/>
          <p:cNvPicPr>
            <a:picLocks noChangeAspect="1" noChangeArrowheads="1"/>
          </p:cNvPicPr>
          <p:nvPr/>
        </p:nvPicPr>
        <p:blipFill>
          <a:blip r:embed="rId2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785497" y="5696986"/>
            <a:ext cx="884495" cy="8201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</p:pic>
      <p:pic>
        <p:nvPicPr>
          <p:cNvPr id="26" name="Picture 3"/>
          <p:cNvPicPr>
            <a:picLocks noChangeAspect="1" noChangeArrowheads="1"/>
          </p:cNvPicPr>
          <p:nvPr/>
        </p:nvPicPr>
        <p:blipFill>
          <a:blip r:embed="rId2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845900" y="5955857"/>
            <a:ext cx="1490099" cy="4611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</p:pic>
      <p:pic>
        <p:nvPicPr>
          <p:cNvPr id="27" name="Picture 4"/>
          <p:cNvPicPr>
            <a:picLocks noChangeAspect="1" noChangeArrowheads="1"/>
          </p:cNvPicPr>
          <p:nvPr/>
        </p:nvPicPr>
        <p:blipFill>
          <a:blip r:embed="rId2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98977" y="4500965"/>
            <a:ext cx="1065744" cy="9906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</p:pic>
      <p:pic>
        <p:nvPicPr>
          <p:cNvPr id="28" name="Picture 5"/>
          <p:cNvPicPr>
            <a:picLocks noChangeAspect="1" noChangeArrowheads="1"/>
          </p:cNvPicPr>
          <p:nvPr/>
        </p:nvPicPr>
        <p:blipFill>
          <a:blip r:embed="rId2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702211" y="3807422"/>
            <a:ext cx="2877524" cy="4611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</p:pic>
      <p:pic>
        <p:nvPicPr>
          <p:cNvPr id="29" name="Picture 6"/>
          <p:cNvPicPr>
            <a:picLocks noChangeAspect="1" noChangeArrowheads="1"/>
          </p:cNvPicPr>
          <p:nvPr/>
        </p:nvPicPr>
        <p:blipFill>
          <a:blip r:embed="rId2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203938" y="4559185"/>
            <a:ext cx="2610208" cy="3080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</p:pic>
      <p:pic>
        <p:nvPicPr>
          <p:cNvPr id="30" name="Picture 7"/>
          <p:cNvPicPr>
            <a:picLocks noChangeAspect="1" noChangeArrowheads="1"/>
          </p:cNvPicPr>
          <p:nvPr/>
        </p:nvPicPr>
        <p:blipFill>
          <a:blip r:embed="rId2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683221" y="3751093"/>
            <a:ext cx="2846083" cy="5174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</p:pic>
      <p:pic>
        <p:nvPicPr>
          <p:cNvPr id="31" name="Picture 8"/>
          <p:cNvPicPr>
            <a:picLocks noChangeAspect="1" noChangeArrowheads="1"/>
          </p:cNvPicPr>
          <p:nvPr/>
        </p:nvPicPr>
        <p:blipFill>
          <a:blip r:embed="rId2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118287" y="5796823"/>
            <a:ext cx="766550" cy="6533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</p:pic>
      <p:pic>
        <p:nvPicPr>
          <p:cNvPr id="32" name="Picture 9"/>
          <p:cNvPicPr>
            <a:picLocks noChangeAspect="1" noChangeArrowheads="1"/>
          </p:cNvPicPr>
          <p:nvPr/>
        </p:nvPicPr>
        <p:blipFill>
          <a:blip r:embed="rId3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457600" y="5762019"/>
            <a:ext cx="1320078" cy="6367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</p:pic>
      <p:pic>
        <p:nvPicPr>
          <p:cNvPr id="33" name="Picture 10"/>
          <p:cNvPicPr>
            <a:picLocks noChangeAspect="1" noChangeArrowheads="1"/>
          </p:cNvPicPr>
          <p:nvPr/>
        </p:nvPicPr>
        <p:blipFill>
          <a:blip r:embed="rId3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59799" y="5863333"/>
            <a:ext cx="1607797" cy="5536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</p:pic>
      <p:pic>
        <p:nvPicPr>
          <p:cNvPr id="34" name="Picture 11"/>
          <p:cNvPicPr>
            <a:picLocks noChangeAspect="1" noChangeArrowheads="1"/>
          </p:cNvPicPr>
          <p:nvPr/>
        </p:nvPicPr>
        <p:blipFill>
          <a:blip r:embed="rId3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224558" y="4657442"/>
            <a:ext cx="912002" cy="8225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</p:pic>
      <p:pic>
        <p:nvPicPr>
          <p:cNvPr id="35" name="Picture 12"/>
          <p:cNvPicPr>
            <a:picLocks noChangeAspect="1" noChangeArrowheads="1"/>
          </p:cNvPicPr>
          <p:nvPr/>
        </p:nvPicPr>
        <p:blipFill>
          <a:blip r:embed="rId3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005379" y="4616772"/>
            <a:ext cx="937084" cy="8717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</p:pic>
      <p:pic>
        <p:nvPicPr>
          <p:cNvPr id="36" name="Picture 14"/>
          <p:cNvPicPr>
            <a:picLocks noChangeAspect="1" noChangeArrowheads="1"/>
          </p:cNvPicPr>
          <p:nvPr/>
        </p:nvPicPr>
        <p:blipFill>
          <a:blip r:embed="rId3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361829" y="4774459"/>
            <a:ext cx="1197517" cy="5944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</p:pic>
      <p:pic>
        <p:nvPicPr>
          <p:cNvPr id="37" name="Picture 15"/>
          <p:cNvPicPr>
            <a:picLocks noChangeAspect="1" noChangeArrowheads="1"/>
          </p:cNvPicPr>
          <p:nvPr/>
        </p:nvPicPr>
        <p:blipFill>
          <a:blip r:embed="rId3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364638" y="4503059"/>
            <a:ext cx="1482003" cy="754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</p:pic>
      <p:pic>
        <p:nvPicPr>
          <p:cNvPr id="38" name="Picture 16"/>
          <p:cNvPicPr>
            <a:picLocks noChangeAspect="1" noChangeArrowheads="1"/>
          </p:cNvPicPr>
          <p:nvPr/>
        </p:nvPicPr>
        <p:blipFill>
          <a:blip r:embed="rId3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211163" y="5105783"/>
            <a:ext cx="2240718" cy="369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</p:pic>
      <p:pic>
        <p:nvPicPr>
          <p:cNvPr id="39" name="Picture 10"/>
          <p:cNvPicPr>
            <a:picLocks noChangeAspect="1" noChangeArrowheads="1"/>
          </p:cNvPicPr>
          <p:nvPr/>
        </p:nvPicPr>
        <p:blipFill>
          <a:blip r:embed="rId3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777678" y="3703525"/>
            <a:ext cx="1843648" cy="5672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</p:pic>
      <p:pic>
        <p:nvPicPr>
          <p:cNvPr id="40" name="Picture 18"/>
          <p:cNvPicPr>
            <a:picLocks noChangeAspect="1" noChangeArrowheads="1"/>
          </p:cNvPicPr>
          <p:nvPr/>
        </p:nvPicPr>
        <p:blipFill>
          <a:blip r:embed="rId3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659214" y="5434749"/>
            <a:ext cx="1000774" cy="3155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</p:pic>
      <p:pic>
        <p:nvPicPr>
          <p:cNvPr id="41" name="Picture 12"/>
          <p:cNvPicPr>
            <a:picLocks noChangeAspect="1" noChangeArrowheads="1"/>
          </p:cNvPicPr>
          <p:nvPr/>
        </p:nvPicPr>
        <p:blipFill>
          <a:blip r:embed="rId3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117465" y="5783375"/>
            <a:ext cx="689659" cy="8105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</p:pic>
      <p:sp>
        <p:nvSpPr>
          <p:cNvPr id="42" name="文本框 41"/>
          <p:cNvSpPr txBox="1"/>
          <p:nvPr/>
        </p:nvSpPr>
        <p:spPr>
          <a:xfrm>
            <a:off x="1040715" y="175061"/>
            <a:ext cx="10198324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406400" algn="just"/>
            <a:r>
              <a:rPr lang="ru-RU" altLang="zh-CN" sz="4000" b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Open Sans Extrabold" panose="020B0906030804020204" pitchFamily="34" charset="0"/>
              </a:rPr>
              <a:t>Вице-президентские организации</a:t>
            </a:r>
            <a:endParaRPr lang="en-US" altLang="zh-CN" sz="4000" b="1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Open Sans Extrabold" panose="020B0906030804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/>
    </mc:Choice>
    <mc:Fallback xmlns="">
      <p:transition spd="med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2020年中国汽车出口年度报告（发布版） 1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9860000">
            <a:off x="1136650" y="831215"/>
            <a:ext cx="3804285" cy="5380355"/>
          </a:xfrm>
          <a:prstGeom prst="rect">
            <a:avLst/>
          </a:prstGeom>
        </p:spPr>
      </p:pic>
      <p:pic>
        <p:nvPicPr>
          <p:cNvPr id="3" name="图片 2" descr="2020年中国汽车出口年度报告（发布再版）_页面_02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0580000">
            <a:off x="1813560" y="831850"/>
            <a:ext cx="3804285" cy="5380355"/>
          </a:xfrm>
          <a:prstGeom prst="rect">
            <a:avLst/>
          </a:prstGeom>
        </p:spPr>
      </p:pic>
      <p:pic>
        <p:nvPicPr>
          <p:cNvPr id="4" name="图片 3" descr="中国汽车产业链发展年度报告（发送版）_页面_01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1240000">
            <a:off x="2399030" y="662940"/>
            <a:ext cx="3802380" cy="5379720"/>
          </a:xfrm>
          <a:prstGeom prst="rect">
            <a:avLst/>
          </a:prstGeom>
        </p:spPr>
      </p:pic>
      <p:pic>
        <p:nvPicPr>
          <p:cNvPr id="6" name="图片 5" descr="中国汽车产业链发展年度报告（发送版）_页面_02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420000">
            <a:off x="3089275" y="878840"/>
            <a:ext cx="3812540" cy="5393055"/>
          </a:xfrm>
          <a:prstGeom prst="rect">
            <a:avLst/>
          </a:prstGeom>
        </p:spPr>
      </p:pic>
      <p:pic>
        <p:nvPicPr>
          <p:cNvPr id="8" name="图片 7" descr="2021汽车出口半年报告 - 发布版_页面_02"/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0520000">
            <a:off x="5665470" y="648335"/>
            <a:ext cx="3803015" cy="5379720"/>
          </a:xfrm>
          <a:prstGeom prst="rect">
            <a:avLst/>
          </a:prstGeom>
        </p:spPr>
      </p:pic>
      <p:pic>
        <p:nvPicPr>
          <p:cNvPr id="5" name="图片 4" descr="附件1：一季度我国机电产品外贸运行情况分析_页面_01"/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75425" y="636905"/>
            <a:ext cx="3944620" cy="5583555"/>
          </a:xfrm>
          <a:prstGeom prst="rect">
            <a:avLst/>
          </a:prstGeom>
        </p:spPr>
      </p:pic>
      <p:pic>
        <p:nvPicPr>
          <p:cNvPr id="7" name="图片 6" descr="附件1：一季度我国机电产品外贸运行情况分析_页面_04"/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720000">
            <a:off x="7341870" y="1028065"/>
            <a:ext cx="4083685" cy="5779770"/>
          </a:xfrm>
          <a:prstGeom prst="rect">
            <a:avLst/>
          </a:prstGeom>
        </p:spPr>
      </p:pic>
      <p:sp>
        <p:nvSpPr>
          <p:cNvPr id="10" name="矩形: 圆角 9">
            <a:extLst>
              <a:ext uri="{FF2B5EF4-FFF2-40B4-BE49-F238E27FC236}">
                <a16:creationId xmlns:a16="http://schemas.microsoft.com/office/drawing/2014/main" id="{D704A553-C18F-4BD0-A16E-7F0100432490}"/>
              </a:ext>
            </a:extLst>
          </p:cNvPr>
          <p:cNvSpPr/>
          <p:nvPr/>
        </p:nvSpPr>
        <p:spPr>
          <a:xfrm>
            <a:off x="2610132" y="192278"/>
            <a:ext cx="7466202" cy="738231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altLang="zh-CN" sz="3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Отчет о состоянии отраслей</a:t>
            </a:r>
            <a:endParaRPr lang="zh-CN" altLang="en-US" sz="36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/>
    </mc:Choice>
    <mc:Fallback xmlns="">
      <p:transition spd="med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 descr="电子信息_页面_02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9980000">
            <a:off x="1123950" y="890905"/>
            <a:ext cx="3749040" cy="5302250"/>
          </a:xfrm>
          <a:prstGeom prst="rect">
            <a:avLst/>
          </a:prstGeom>
        </p:spPr>
      </p:pic>
      <p:pic>
        <p:nvPicPr>
          <p:cNvPr id="9" name="图片 8" descr="电子信息_页面_10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0820000">
            <a:off x="1898015" y="850900"/>
            <a:ext cx="3805555" cy="5382260"/>
          </a:xfrm>
          <a:prstGeom prst="rect">
            <a:avLst/>
          </a:prstGeom>
        </p:spPr>
      </p:pic>
      <p:pic>
        <p:nvPicPr>
          <p:cNvPr id="10" name="图片 9" descr="光伏_页面_07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03830" y="1074420"/>
            <a:ext cx="3709670" cy="5247005"/>
          </a:xfrm>
          <a:prstGeom prst="rect">
            <a:avLst/>
          </a:prstGeom>
        </p:spPr>
      </p:pic>
      <p:pic>
        <p:nvPicPr>
          <p:cNvPr id="11" name="图片 10" descr="光伏_页面_08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960000">
            <a:off x="3378200" y="1428115"/>
            <a:ext cx="3841115" cy="5433060"/>
          </a:xfrm>
          <a:prstGeom prst="rect">
            <a:avLst/>
          </a:prstGeom>
        </p:spPr>
      </p:pic>
      <p:pic>
        <p:nvPicPr>
          <p:cNvPr id="12" name="图片 11" descr="家电_页面_02"/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0160000">
            <a:off x="5709285" y="846455"/>
            <a:ext cx="3726815" cy="5272405"/>
          </a:xfrm>
          <a:prstGeom prst="rect">
            <a:avLst/>
          </a:prstGeom>
        </p:spPr>
      </p:pic>
      <p:pic>
        <p:nvPicPr>
          <p:cNvPr id="13" name="图片 12" descr="家电_页面_04"/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1000000">
            <a:off x="6564630" y="628650"/>
            <a:ext cx="4103370" cy="5804535"/>
          </a:xfrm>
          <a:prstGeom prst="rect">
            <a:avLst/>
          </a:prstGeom>
        </p:spPr>
      </p:pic>
      <p:pic>
        <p:nvPicPr>
          <p:cNvPr id="14" name="图片 13" descr="视听_页面_18"/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360000">
            <a:off x="7181850" y="989965"/>
            <a:ext cx="3940810" cy="5574030"/>
          </a:xfrm>
          <a:prstGeom prst="rect">
            <a:avLst/>
          </a:prstGeom>
        </p:spPr>
      </p:pic>
      <p:pic>
        <p:nvPicPr>
          <p:cNvPr id="15" name="图片 14" descr="视听_页面_19"/>
          <p:cNvPicPr>
            <a:picLocks noChangeAspect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20000">
            <a:off x="7829550" y="1322070"/>
            <a:ext cx="3989705" cy="5645785"/>
          </a:xfrm>
          <a:prstGeom prst="rect">
            <a:avLst/>
          </a:prstGeom>
        </p:spPr>
      </p:pic>
      <p:sp>
        <p:nvSpPr>
          <p:cNvPr id="17" name="矩形: 圆角 16">
            <a:extLst>
              <a:ext uri="{FF2B5EF4-FFF2-40B4-BE49-F238E27FC236}">
                <a16:creationId xmlns:a16="http://schemas.microsoft.com/office/drawing/2014/main" id="{340A3255-2CF4-4634-9565-1B2BE0D50110}"/>
              </a:ext>
            </a:extLst>
          </p:cNvPr>
          <p:cNvSpPr/>
          <p:nvPr/>
        </p:nvSpPr>
        <p:spPr>
          <a:xfrm>
            <a:off x="2793624" y="219950"/>
            <a:ext cx="7466202" cy="738231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altLang="zh-CN" sz="3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Отчет о состоянии отраслей</a:t>
            </a:r>
            <a:endParaRPr lang="zh-CN" altLang="en-US" sz="36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" name="组合 25"/>
          <p:cNvGrpSpPr/>
          <p:nvPr/>
        </p:nvGrpSpPr>
        <p:grpSpPr>
          <a:xfrm>
            <a:off x="1002323" y="321068"/>
            <a:ext cx="10735408" cy="6361085"/>
            <a:chOff x="587375" y="441325"/>
            <a:chExt cx="11017250" cy="5975350"/>
          </a:xfrm>
        </p:grpSpPr>
        <p:sp>
          <p:nvSpPr>
            <p:cNvPr id="27" name="布衣公子作品"/>
            <p:cNvSpPr/>
            <p:nvPr/>
          </p:nvSpPr>
          <p:spPr>
            <a:xfrm>
              <a:off x="587375" y="441325"/>
              <a:ext cx="11017250" cy="5975350"/>
            </a:xfrm>
            <a:prstGeom prst="roundRect">
              <a:avLst>
                <a:gd name="adj" fmla="val 1592"/>
              </a:avLst>
            </a:prstGeom>
            <a:solidFill>
              <a:schemeClr val="accent1">
                <a:lumMod val="75000"/>
              </a:schemeClr>
            </a:solidFill>
            <a:ln>
              <a:noFill/>
            </a:ln>
            <a:effectLst>
              <a:outerShdw blurRad="317500" dist="101600" dir="2700000" algn="tl" rotWithShape="0">
                <a:prstClr val="black">
                  <a:alpha val="20000"/>
                </a:prstClr>
              </a:outerShdw>
            </a:effec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noAutofit/>
            </a:bodyPr>
            <a:lstStyle/>
            <a:p>
              <a:endParaRPr dirty="0"/>
            </a:p>
          </p:txBody>
        </p:sp>
        <p:sp>
          <p:nvSpPr>
            <p:cNvPr id="28" name="Shape 1737"/>
            <p:cNvSpPr/>
            <p:nvPr/>
          </p:nvSpPr>
          <p:spPr>
            <a:xfrm>
              <a:off x="5502997" y="1594544"/>
              <a:ext cx="5742385" cy="366891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8151" y="0"/>
                  </a:moveTo>
                  <a:lnTo>
                    <a:pt x="7945" y="86"/>
                  </a:lnTo>
                  <a:lnTo>
                    <a:pt x="7864" y="387"/>
                  </a:lnTo>
                  <a:lnTo>
                    <a:pt x="7658" y="346"/>
                  </a:lnTo>
                  <a:lnTo>
                    <a:pt x="7455" y="797"/>
                  </a:lnTo>
                  <a:lnTo>
                    <a:pt x="7447" y="1097"/>
                  </a:lnTo>
                  <a:lnTo>
                    <a:pt x="7595" y="1449"/>
                  </a:lnTo>
                  <a:lnTo>
                    <a:pt x="7473" y="1247"/>
                  </a:lnTo>
                  <a:lnTo>
                    <a:pt x="7384" y="1189"/>
                  </a:lnTo>
                  <a:lnTo>
                    <a:pt x="7244" y="929"/>
                  </a:lnTo>
                  <a:lnTo>
                    <a:pt x="7090" y="1315"/>
                  </a:lnTo>
                  <a:lnTo>
                    <a:pt x="7019" y="1097"/>
                  </a:lnTo>
                  <a:lnTo>
                    <a:pt x="6835" y="1108"/>
                  </a:lnTo>
                  <a:lnTo>
                    <a:pt x="6654" y="1206"/>
                  </a:lnTo>
                  <a:lnTo>
                    <a:pt x="6504" y="1386"/>
                  </a:lnTo>
                  <a:lnTo>
                    <a:pt x="6529" y="1668"/>
                  </a:lnTo>
                  <a:lnTo>
                    <a:pt x="6445" y="1737"/>
                  </a:lnTo>
                  <a:lnTo>
                    <a:pt x="6242" y="2146"/>
                  </a:lnTo>
                  <a:lnTo>
                    <a:pt x="6190" y="2366"/>
                  </a:lnTo>
                  <a:lnTo>
                    <a:pt x="6348" y="2556"/>
                  </a:lnTo>
                  <a:lnTo>
                    <a:pt x="6330" y="2735"/>
                  </a:lnTo>
                  <a:lnTo>
                    <a:pt x="6112" y="2978"/>
                  </a:lnTo>
                  <a:lnTo>
                    <a:pt x="5884" y="3196"/>
                  </a:lnTo>
                  <a:lnTo>
                    <a:pt x="5877" y="3375"/>
                  </a:lnTo>
                  <a:lnTo>
                    <a:pt x="6009" y="3555"/>
                  </a:lnTo>
                  <a:lnTo>
                    <a:pt x="6260" y="3664"/>
                  </a:lnTo>
                  <a:lnTo>
                    <a:pt x="6146" y="3693"/>
                  </a:lnTo>
                  <a:lnTo>
                    <a:pt x="5991" y="3826"/>
                  </a:lnTo>
                  <a:lnTo>
                    <a:pt x="6094" y="4074"/>
                  </a:lnTo>
                  <a:lnTo>
                    <a:pt x="6164" y="4213"/>
                  </a:lnTo>
                  <a:lnTo>
                    <a:pt x="6304" y="4166"/>
                  </a:lnTo>
                  <a:lnTo>
                    <a:pt x="6470" y="4154"/>
                  </a:lnTo>
                  <a:lnTo>
                    <a:pt x="6592" y="4184"/>
                  </a:lnTo>
                  <a:lnTo>
                    <a:pt x="6751" y="4403"/>
                  </a:lnTo>
                  <a:lnTo>
                    <a:pt x="6751" y="4564"/>
                  </a:lnTo>
                  <a:lnTo>
                    <a:pt x="6828" y="4702"/>
                  </a:lnTo>
                  <a:lnTo>
                    <a:pt x="6898" y="5055"/>
                  </a:lnTo>
                  <a:lnTo>
                    <a:pt x="6949" y="5291"/>
                  </a:lnTo>
                  <a:lnTo>
                    <a:pt x="6983" y="5395"/>
                  </a:lnTo>
                  <a:lnTo>
                    <a:pt x="6916" y="5684"/>
                  </a:lnTo>
                  <a:lnTo>
                    <a:pt x="6968" y="5753"/>
                  </a:lnTo>
                  <a:lnTo>
                    <a:pt x="7027" y="5713"/>
                  </a:lnTo>
                  <a:lnTo>
                    <a:pt x="7078" y="5805"/>
                  </a:lnTo>
                  <a:lnTo>
                    <a:pt x="7185" y="6001"/>
                  </a:lnTo>
                  <a:lnTo>
                    <a:pt x="7063" y="5915"/>
                  </a:lnTo>
                  <a:lnTo>
                    <a:pt x="7001" y="5931"/>
                  </a:lnTo>
                  <a:lnTo>
                    <a:pt x="6983" y="6064"/>
                  </a:lnTo>
                  <a:lnTo>
                    <a:pt x="6983" y="6261"/>
                  </a:lnTo>
                  <a:lnTo>
                    <a:pt x="7063" y="6341"/>
                  </a:lnTo>
                  <a:lnTo>
                    <a:pt x="7116" y="6302"/>
                  </a:lnTo>
                  <a:lnTo>
                    <a:pt x="7141" y="6261"/>
                  </a:lnTo>
                  <a:lnTo>
                    <a:pt x="7211" y="6174"/>
                  </a:lnTo>
                  <a:lnTo>
                    <a:pt x="7204" y="6382"/>
                  </a:lnTo>
                  <a:lnTo>
                    <a:pt x="7175" y="6491"/>
                  </a:lnTo>
                  <a:lnTo>
                    <a:pt x="7090" y="6584"/>
                  </a:lnTo>
                  <a:lnTo>
                    <a:pt x="7027" y="6861"/>
                  </a:lnTo>
                  <a:lnTo>
                    <a:pt x="7071" y="6953"/>
                  </a:lnTo>
                  <a:lnTo>
                    <a:pt x="7045" y="7121"/>
                  </a:lnTo>
                  <a:lnTo>
                    <a:pt x="7134" y="7340"/>
                  </a:lnTo>
                  <a:lnTo>
                    <a:pt x="7141" y="7531"/>
                  </a:lnTo>
                  <a:lnTo>
                    <a:pt x="7167" y="7663"/>
                  </a:lnTo>
                  <a:lnTo>
                    <a:pt x="7270" y="7922"/>
                  </a:lnTo>
                  <a:lnTo>
                    <a:pt x="7307" y="8101"/>
                  </a:lnTo>
                  <a:lnTo>
                    <a:pt x="7369" y="8211"/>
                  </a:lnTo>
                  <a:lnTo>
                    <a:pt x="7491" y="8211"/>
                  </a:lnTo>
                  <a:lnTo>
                    <a:pt x="7576" y="8361"/>
                  </a:lnTo>
                  <a:lnTo>
                    <a:pt x="7664" y="8361"/>
                  </a:lnTo>
                  <a:lnTo>
                    <a:pt x="7690" y="8171"/>
                  </a:lnTo>
                  <a:lnTo>
                    <a:pt x="7717" y="8008"/>
                  </a:lnTo>
                  <a:lnTo>
                    <a:pt x="7690" y="7859"/>
                  </a:lnTo>
                  <a:lnTo>
                    <a:pt x="7786" y="7692"/>
                  </a:lnTo>
                  <a:lnTo>
                    <a:pt x="7823" y="7553"/>
                  </a:lnTo>
                  <a:lnTo>
                    <a:pt x="7823" y="7403"/>
                  </a:lnTo>
                  <a:lnTo>
                    <a:pt x="7875" y="7270"/>
                  </a:lnTo>
                  <a:lnTo>
                    <a:pt x="7960" y="7213"/>
                  </a:lnTo>
                  <a:lnTo>
                    <a:pt x="8040" y="7160"/>
                  </a:lnTo>
                  <a:lnTo>
                    <a:pt x="8082" y="7144"/>
                  </a:lnTo>
                  <a:lnTo>
                    <a:pt x="8206" y="6982"/>
                  </a:lnTo>
                  <a:lnTo>
                    <a:pt x="8291" y="6734"/>
                  </a:lnTo>
                  <a:lnTo>
                    <a:pt x="8354" y="6642"/>
                  </a:lnTo>
                  <a:lnTo>
                    <a:pt x="8413" y="6642"/>
                  </a:lnTo>
                  <a:lnTo>
                    <a:pt x="8590" y="6561"/>
                  </a:lnTo>
                  <a:lnTo>
                    <a:pt x="8756" y="6353"/>
                  </a:lnTo>
                  <a:lnTo>
                    <a:pt x="8911" y="6122"/>
                  </a:lnTo>
                  <a:lnTo>
                    <a:pt x="8833" y="6111"/>
                  </a:lnTo>
                  <a:lnTo>
                    <a:pt x="8675" y="6094"/>
                  </a:lnTo>
                  <a:lnTo>
                    <a:pt x="8745" y="5943"/>
                  </a:lnTo>
                  <a:lnTo>
                    <a:pt x="8726" y="5753"/>
                  </a:lnTo>
                  <a:lnTo>
                    <a:pt x="8797" y="5915"/>
                  </a:lnTo>
                  <a:lnTo>
                    <a:pt x="8841" y="6024"/>
                  </a:lnTo>
                  <a:lnTo>
                    <a:pt x="8955" y="5972"/>
                  </a:lnTo>
                  <a:lnTo>
                    <a:pt x="8929" y="5741"/>
                  </a:lnTo>
                  <a:lnTo>
                    <a:pt x="8852" y="5562"/>
                  </a:lnTo>
                  <a:lnTo>
                    <a:pt x="8770" y="5481"/>
                  </a:lnTo>
                  <a:lnTo>
                    <a:pt x="8797" y="5395"/>
                  </a:lnTo>
                  <a:lnTo>
                    <a:pt x="8922" y="5522"/>
                  </a:lnTo>
                  <a:lnTo>
                    <a:pt x="8922" y="5383"/>
                  </a:lnTo>
                  <a:lnTo>
                    <a:pt x="8841" y="5165"/>
                  </a:lnTo>
                  <a:lnTo>
                    <a:pt x="8929" y="5165"/>
                  </a:lnTo>
                  <a:lnTo>
                    <a:pt x="9006" y="5124"/>
                  </a:lnTo>
                  <a:lnTo>
                    <a:pt x="9032" y="5014"/>
                  </a:lnTo>
                  <a:lnTo>
                    <a:pt x="8955" y="4865"/>
                  </a:lnTo>
                  <a:lnTo>
                    <a:pt x="9095" y="4853"/>
                  </a:lnTo>
                  <a:lnTo>
                    <a:pt x="9018" y="4535"/>
                  </a:lnTo>
                  <a:lnTo>
                    <a:pt x="9077" y="4512"/>
                  </a:lnTo>
                  <a:lnTo>
                    <a:pt x="9058" y="4195"/>
                  </a:lnTo>
                  <a:lnTo>
                    <a:pt x="8955" y="3976"/>
                  </a:lnTo>
                  <a:lnTo>
                    <a:pt x="9050" y="3854"/>
                  </a:lnTo>
                  <a:lnTo>
                    <a:pt x="9147" y="3844"/>
                  </a:lnTo>
                  <a:lnTo>
                    <a:pt x="9077" y="3555"/>
                  </a:lnTo>
                  <a:lnTo>
                    <a:pt x="9069" y="3047"/>
                  </a:lnTo>
                  <a:lnTo>
                    <a:pt x="9121" y="2735"/>
                  </a:lnTo>
                  <a:lnTo>
                    <a:pt x="9191" y="2354"/>
                  </a:lnTo>
                  <a:lnTo>
                    <a:pt x="9050" y="2326"/>
                  </a:lnTo>
                  <a:lnTo>
                    <a:pt x="9242" y="2228"/>
                  </a:lnTo>
                  <a:lnTo>
                    <a:pt x="9280" y="2106"/>
                  </a:lnTo>
                  <a:lnTo>
                    <a:pt x="9523" y="1685"/>
                  </a:lnTo>
                  <a:lnTo>
                    <a:pt x="9486" y="1425"/>
                  </a:lnTo>
                  <a:lnTo>
                    <a:pt x="9305" y="1298"/>
                  </a:lnTo>
                  <a:lnTo>
                    <a:pt x="9018" y="1547"/>
                  </a:lnTo>
                  <a:lnTo>
                    <a:pt x="8867" y="1777"/>
                  </a:lnTo>
                  <a:lnTo>
                    <a:pt x="8929" y="1408"/>
                  </a:lnTo>
                  <a:lnTo>
                    <a:pt x="8877" y="1178"/>
                  </a:lnTo>
                  <a:lnTo>
                    <a:pt x="8763" y="1368"/>
                  </a:lnTo>
                  <a:lnTo>
                    <a:pt x="8590" y="1148"/>
                  </a:lnTo>
                  <a:lnTo>
                    <a:pt x="8373" y="1217"/>
                  </a:lnTo>
                  <a:lnTo>
                    <a:pt x="8343" y="1097"/>
                  </a:lnTo>
                  <a:lnTo>
                    <a:pt x="8667" y="1027"/>
                  </a:lnTo>
                  <a:lnTo>
                    <a:pt x="8892" y="999"/>
                  </a:lnTo>
                  <a:lnTo>
                    <a:pt x="9006" y="727"/>
                  </a:lnTo>
                  <a:lnTo>
                    <a:pt x="8630" y="110"/>
                  </a:lnTo>
                  <a:lnTo>
                    <a:pt x="8151" y="0"/>
                  </a:lnTo>
                  <a:close/>
                  <a:moveTo>
                    <a:pt x="5903" y="346"/>
                  </a:moveTo>
                  <a:lnTo>
                    <a:pt x="5729" y="479"/>
                  </a:lnTo>
                  <a:lnTo>
                    <a:pt x="5692" y="387"/>
                  </a:lnTo>
                  <a:lnTo>
                    <a:pt x="5519" y="428"/>
                  </a:lnTo>
                  <a:lnTo>
                    <a:pt x="5405" y="508"/>
                  </a:lnTo>
                  <a:lnTo>
                    <a:pt x="5327" y="630"/>
                  </a:lnTo>
                  <a:lnTo>
                    <a:pt x="5283" y="1015"/>
                  </a:lnTo>
                  <a:lnTo>
                    <a:pt x="5224" y="825"/>
                  </a:lnTo>
                  <a:lnTo>
                    <a:pt x="5143" y="779"/>
                  </a:lnTo>
                  <a:lnTo>
                    <a:pt x="5059" y="1039"/>
                  </a:lnTo>
                  <a:lnTo>
                    <a:pt x="4944" y="1148"/>
                  </a:lnTo>
                  <a:lnTo>
                    <a:pt x="4874" y="1178"/>
                  </a:lnTo>
                  <a:lnTo>
                    <a:pt x="4778" y="1298"/>
                  </a:lnTo>
                  <a:lnTo>
                    <a:pt x="4797" y="1518"/>
                  </a:lnTo>
                  <a:lnTo>
                    <a:pt x="4867" y="1708"/>
                  </a:lnTo>
                  <a:lnTo>
                    <a:pt x="4918" y="1956"/>
                  </a:lnTo>
                  <a:lnTo>
                    <a:pt x="5021" y="2146"/>
                  </a:lnTo>
                  <a:lnTo>
                    <a:pt x="5232" y="2106"/>
                  </a:lnTo>
                  <a:lnTo>
                    <a:pt x="5361" y="2175"/>
                  </a:lnTo>
                  <a:lnTo>
                    <a:pt x="5276" y="2366"/>
                  </a:lnTo>
                  <a:lnTo>
                    <a:pt x="5224" y="2314"/>
                  </a:lnTo>
                  <a:lnTo>
                    <a:pt x="5059" y="2285"/>
                  </a:lnTo>
                  <a:lnTo>
                    <a:pt x="5084" y="2568"/>
                  </a:lnTo>
                  <a:lnTo>
                    <a:pt x="5169" y="2764"/>
                  </a:lnTo>
                  <a:lnTo>
                    <a:pt x="5154" y="2937"/>
                  </a:lnTo>
                  <a:lnTo>
                    <a:pt x="5047" y="3047"/>
                  </a:lnTo>
                  <a:lnTo>
                    <a:pt x="4996" y="3237"/>
                  </a:lnTo>
                  <a:lnTo>
                    <a:pt x="5091" y="3324"/>
                  </a:lnTo>
                  <a:lnTo>
                    <a:pt x="5180" y="3606"/>
                  </a:lnTo>
                  <a:lnTo>
                    <a:pt x="5014" y="3416"/>
                  </a:lnTo>
                  <a:lnTo>
                    <a:pt x="4977" y="3445"/>
                  </a:lnTo>
                  <a:lnTo>
                    <a:pt x="5014" y="3756"/>
                  </a:lnTo>
                  <a:lnTo>
                    <a:pt x="4900" y="3854"/>
                  </a:lnTo>
                  <a:lnTo>
                    <a:pt x="4907" y="4045"/>
                  </a:lnTo>
                  <a:lnTo>
                    <a:pt x="5021" y="4056"/>
                  </a:lnTo>
                  <a:lnTo>
                    <a:pt x="5110" y="4115"/>
                  </a:lnTo>
                  <a:lnTo>
                    <a:pt x="5283" y="4045"/>
                  </a:lnTo>
                  <a:lnTo>
                    <a:pt x="5441" y="4154"/>
                  </a:lnTo>
                  <a:lnTo>
                    <a:pt x="5597" y="3924"/>
                  </a:lnTo>
                  <a:lnTo>
                    <a:pt x="5597" y="3826"/>
                  </a:lnTo>
                  <a:lnTo>
                    <a:pt x="5493" y="3844"/>
                  </a:lnTo>
                  <a:lnTo>
                    <a:pt x="5485" y="3745"/>
                  </a:lnTo>
                  <a:lnTo>
                    <a:pt x="5571" y="3624"/>
                  </a:lnTo>
                  <a:lnTo>
                    <a:pt x="5597" y="3445"/>
                  </a:lnTo>
                  <a:lnTo>
                    <a:pt x="5692" y="3324"/>
                  </a:lnTo>
                  <a:lnTo>
                    <a:pt x="5747" y="3157"/>
                  </a:lnTo>
                  <a:lnTo>
                    <a:pt x="5703" y="2925"/>
                  </a:lnTo>
                  <a:lnTo>
                    <a:pt x="5736" y="2845"/>
                  </a:lnTo>
                  <a:lnTo>
                    <a:pt x="5659" y="2776"/>
                  </a:lnTo>
                  <a:lnTo>
                    <a:pt x="5844" y="2723"/>
                  </a:lnTo>
                  <a:lnTo>
                    <a:pt x="5877" y="2615"/>
                  </a:lnTo>
                  <a:lnTo>
                    <a:pt x="5998" y="2527"/>
                  </a:lnTo>
                  <a:lnTo>
                    <a:pt x="6105" y="2077"/>
                  </a:lnTo>
                  <a:lnTo>
                    <a:pt x="6201" y="1928"/>
                  </a:lnTo>
                  <a:lnTo>
                    <a:pt x="6337" y="1558"/>
                  </a:lnTo>
                  <a:lnTo>
                    <a:pt x="6209" y="1558"/>
                  </a:lnTo>
                  <a:lnTo>
                    <a:pt x="6268" y="1408"/>
                  </a:lnTo>
                  <a:lnTo>
                    <a:pt x="6407" y="1287"/>
                  </a:lnTo>
                  <a:lnTo>
                    <a:pt x="6559" y="987"/>
                  </a:lnTo>
                  <a:lnTo>
                    <a:pt x="6559" y="797"/>
                  </a:lnTo>
                  <a:lnTo>
                    <a:pt x="6451" y="606"/>
                  </a:lnTo>
                  <a:lnTo>
                    <a:pt x="6323" y="497"/>
                  </a:lnTo>
                  <a:lnTo>
                    <a:pt x="6164" y="439"/>
                  </a:lnTo>
                  <a:lnTo>
                    <a:pt x="6035" y="398"/>
                  </a:lnTo>
                  <a:lnTo>
                    <a:pt x="5903" y="346"/>
                  </a:lnTo>
                  <a:close/>
                  <a:moveTo>
                    <a:pt x="4734" y="1708"/>
                  </a:moveTo>
                  <a:lnTo>
                    <a:pt x="4593" y="1737"/>
                  </a:lnTo>
                  <a:lnTo>
                    <a:pt x="4620" y="1875"/>
                  </a:lnTo>
                  <a:lnTo>
                    <a:pt x="4561" y="1916"/>
                  </a:lnTo>
                  <a:lnTo>
                    <a:pt x="4517" y="2095"/>
                  </a:lnTo>
                  <a:lnTo>
                    <a:pt x="4472" y="2337"/>
                  </a:lnTo>
                  <a:lnTo>
                    <a:pt x="4517" y="2585"/>
                  </a:lnTo>
                  <a:lnTo>
                    <a:pt x="4579" y="2747"/>
                  </a:lnTo>
                  <a:lnTo>
                    <a:pt x="4690" y="2747"/>
                  </a:lnTo>
                  <a:lnTo>
                    <a:pt x="4638" y="2886"/>
                  </a:lnTo>
                  <a:lnTo>
                    <a:pt x="4638" y="3064"/>
                  </a:lnTo>
                  <a:lnTo>
                    <a:pt x="4700" y="3237"/>
                  </a:lnTo>
                  <a:lnTo>
                    <a:pt x="4829" y="3306"/>
                  </a:lnTo>
                  <a:lnTo>
                    <a:pt x="4937" y="3266"/>
                  </a:lnTo>
                  <a:lnTo>
                    <a:pt x="5047" y="2914"/>
                  </a:lnTo>
                  <a:lnTo>
                    <a:pt x="5128" y="2776"/>
                  </a:lnTo>
                  <a:lnTo>
                    <a:pt x="5059" y="2615"/>
                  </a:lnTo>
                  <a:lnTo>
                    <a:pt x="5006" y="2256"/>
                  </a:lnTo>
                  <a:lnTo>
                    <a:pt x="4907" y="2146"/>
                  </a:lnTo>
                  <a:lnTo>
                    <a:pt x="4804" y="2026"/>
                  </a:lnTo>
                  <a:lnTo>
                    <a:pt x="4734" y="1708"/>
                  </a:lnTo>
                  <a:close/>
                  <a:moveTo>
                    <a:pt x="15974" y="1708"/>
                  </a:moveTo>
                  <a:lnTo>
                    <a:pt x="15853" y="1847"/>
                  </a:lnTo>
                  <a:lnTo>
                    <a:pt x="15694" y="2244"/>
                  </a:lnTo>
                  <a:lnTo>
                    <a:pt x="15775" y="2354"/>
                  </a:lnTo>
                  <a:lnTo>
                    <a:pt x="15815" y="2735"/>
                  </a:lnTo>
                  <a:lnTo>
                    <a:pt x="15923" y="2914"/>
                  </a:lnTo>
                  <a:lnTo>
                    <a:pt x="16088" y="3064"/>
                  </a:lnTo>
                  <a:lnTo>
                    <a:pt x="16218" y="2994"/>
                  </a:lnTo>
                  <a:lnTo>
                    <a:pt x="16236" y="2544"/>
                  </a:lnTo>
                  <a:lnTo>
                    <a:pt x="16096" y="2008"/>
                  </a:lnTo>
                  <a:lnTo>
                    <a:pt x="15974" y="1708"/>
                  </a:lnTo>
                  <a:close/>
                  <a:moveTo>
                    <a:pt x="13235" y="1916"/>
                  </a:moveTo>
                  <a:lnTo>
                    <a:pt x="13176" y="2008"/>
                  </a:lnTo>
                  <a:lnTo>
                    <a:pt x="13150" y="2146"/>
                  </a:lnTo>
                  <a:lnTo>
                    <a:pt x="13132" y="1997"/>
                  </a:lnTo>
                  <a:lnTo>
                    <a:pt x="13043" y="1997"/>
                  </a:lnTo>
                  <a:lnTo>
                    <a:pt x="12933" y="2095"/>
                  </a:lnTo>
                  <a:lnTo>
                    <a:pt x="13062" y="2118"/>
                  </a:lnTo>
                  <a:lnTo>
                    <a:pt x="13029" y="2297"/>
                  </a:lnTo>
                  <a:lnTo>
                    <a:pt x="13088" y="2418"/>
                  </a:lnTo>
                  <a:lnTo>
                    <a:pt x="13157" y="2337"/>
                  </a:lnTo>
                  <a:lnTo>
                    <a:pt x="13165" y="2244"/>
                  </a:lnTo>
                  <a:lnTo>
                    <a:pt x="13220" y="2205"/>
                  </a:lnTo>
                  <a:lnTo>
                    <a:pt x="13298" y="2118"/>
                  </a:lnTo>
                  <a:lnTo>
                    <a:pt x="13324" y="2037"/>
                  </a:lnTo>
                  <a:lnTo>
                    <a:pt x="13235" y="1916"/>
                  </a:lnTo>
                  <a:close/>
                  <a:moveTo>
                    <a:pt x="11613" y="2065"/>
                  </a:moveTo>
                  <a:lnTo>
                    <a:pt x="11561" y="2228"/>
                  </a:lnTo>
                  <a:lnTo>
                    <a:pt x="11476" y="2095"/>
                  </a:lnTo>
                  <a:lnTo>
                    <a:pt x="11284" y="2244"/>
                  </a:lnTo>
                  <a:lnTo>
                    <a:pt x="11351" y="2487"/>
                  </a:lnTo>
                  <a:lnTo>
                    <a:pt x="11440" y="2505"/>
                  </a:lnTo>
                  <a:lnTo>
                    <a:pt x="11447" y="2654"/>
                  </a:lnTo>
                  <a:lnTo>
                    <a:pt x="11624" y="2735"/>
                  </a:lnTo>
                  <a:lnTo>
                    <a:pt x="11797" y="2678"/>
                  </a:lnTo>
                  <a:lnTo>
                    <a:pt x="11886" y="2395"/>
                  </a:lnTo>
                  <a:lnTo>
                    <a:pt x="11771" y="2205"/>
                  </a:lnTo>
                  <a:lnTo>
                    <a:pt x="11613" y="2065"/>
                  </a:lnTo>
                  <a:close/>
                  <a:moveTo>
                    <a:pt x="11267" y="2395"/>
                  </a:moveTo>
                  <a:lnTo>
                    <a:pt x="11178" y="2418"/>
                  </a:lnTo>
                  <a:lnTo>
                    <a:pt x="11152" y="2597"/>
                  </a:lnTo>
                  <a:lnTo>
                    <a:pt x="11063" y="2615"/>
                  </a:lnTo>
                  <a:lnTo>
                    <a:pt x="11038" y="2418"/>
                  </a:lnTo>
                  <a:lnTo>
                    <a:pt x="10872" y="2615"/>
                  </a:lnTo>
                  <a:lnTo>
                    <a:pt x="10916" y="2994"/>
                  </a:lnTo>
                  <a:lnTo>
                    <a:pt x="11038" y="3393"/>
                  </a:lnTo>
                  <a:lnTo>
                    <a:pt x="11126" y="3514"/>
                  </a:lnTo>
                  <a:lnTo>
                    <a:pt x="11075" y="3664"/>
                  </a:lnTo>
                  <a:lnTo>
                    <a:pt x="11196" y="3924"/>
                  </a:lnTo>
                  <a:lnTo>
                    <a:pt x="11274" y="3907"/>
                  </a:lnTo>
                  <a:lnTo>
                    <a:pt x="11299" y="3555"/>
                  </a:lnTo>
                  <a:lnTo>
                    <a:pt x="11351" y="3473"/>
                  </a:lnTo>
                  <a:lnTo>
                    <a:pt x="11388" y="3145"/>
                  </a:lnTo>
                  <a:lnTo>
                    <a:pt x="11535" y="2955"/>
                  </a:lnTo>
                  <a:lnTo>
                    <a:pt x="11337" y="2585"/>
                  </a:lnTo>
                  <a:lnTo>
                    <a:pt x="11267" y="2395"/>
                  </a:lnTo>
                  <a:close/>
                  <a:moveTo>
                    <a:pt x="16339" y="2776"/>
                  </a:moveTo>
                  <a:lnTo>
                    <a:pt x="16298" y="2816"/>
                  </a:lnTo>
                  <a:lnTo>
                    <a:pt x="16184" y="3434"/>
                  </a:lnTo>
                  <a:lnTo>
                    <a:pt x="16524" y="3266"/>
                  </a:lnTo>
                  <a:lnTo>
                    <a:pt x="16541" y="3076"/>
                  </a:lnTo>
                  <a:lnTo>
                    <a:pt x="16394" y="2804"/>
                  </a:lnTo>
                  <a:lnTo>
                    <a:pt x="16339" y="2776"/>
                  </a:lnTo>
                  <a:close/>
                  <a:moveTo>
                    <a:pt x="3949" y="2787"/>
                  </a:moveTo>
                  <a:lnTo>
                    <a:pt x="3960" y="2966"/>
                  </a:lnTo>
                  <a:lnTo>
                    <a:pt x="4030" y="3088"/>
                  </a:lnTo>
                  <a:lnTo>
                    <a:pt x="3975" y="3226"/>
                  </a:lnTo>
                  <a:lnTo>
                    <a:pt x="4107" y="3237"/>
                  </a:lnTo>
                  <a:lnTo>
                    <a:pt x="4203" y="3393"/>
                  </a:lnTo>
                  <a:lnTo>
                    <a:pt x="4299" y="3445"/>
                  </a:lnTo>
                  <a:lnTo>
                    <a:pt x="4280" y="3255"/>
                  </a:lnTo>
                  <a:lnTo>
                    <a:pt x="4228" y="3035"/>
                  </a:lnTo>
                  <a:lnTo>
                    <a:pt x="4070" y="2856"/>
                  </a:lnTo>
                  <a:lnTo>
                    <a:pt x="3949" y="2787"/>
                  </a:lnTo>
                  <a:close/>
                  <a:moveTo>
                    <a:pt x="4358" y="2994"/>
                  </a:moveTo>
                  <a:lnTo>
                    <a:pt x="4369" y="3185"/>
                  </a:lnTo>
                  <a:lnTo>
                    <a:pt x="4387" y="3365"/>
                  </a:lnTo>
                  <a:lnTo>
                    <a:pt x="4439" y="3473"/>
                  </a:lnTo>
                  <a:lnTo>
                    <a:pt x="4523" y="3375"/>
                  </a:lnTo>
                  <a:lnTo>
                    <a:pt x="4542" y="3214"/>
                  </a:lnTo>
                  <a:lnTo>
                    <a:pt x="4472" y="3047"/>
                  </a:lnTo>
                  <a:lnTo>
                    <a:pt x="4439" y="3023"/>
                  </a:lnTo>
                  <a:lnTo>
                    <a:pt x="4358" y="2994"/>
                  </a:lnTo>
                  <a:close/>
                  <a:moveTo>
                    <a:pt x="3591" y="3006"/>
                  </a:moveTo>
                  <a:lnTo>
                    <a:pt x="3532" y="3157"/>
                  </a:lnTo>
                  <a:lnTo>
                    <a:pt x="3532" y="3214"/>
                  </a:lnTo>
                  <a:lnTo>
                    <a:pt x="3628" y="3214"/>
                  </a:lnTo>
                  <a:lnTo>
                    <a:pt x="3705" y="3133"/>
                  </a:lnTo>
                  <a:lnTo>
                    <a:pt x="3628" y="3035"/>
                  </a:lnTo>
                  <a:lnTo>
                    <a:pt x="3591" y="3006"/>
                  </a:lnTo>
                  <a:close/>
                  <a:moveTo>
                    <a:pt x="11613" y="3196"/>
                  </a:moveTo>
                  <a:lnTo>
                    <a:pt x="11491" y="3283"/>
                  </a:lnTo>
                  <a:lnTo>
                    <a:pt x="11528" y="3434"/>
                  </a:lnTo>
                  <a:lnTo>
                    <a:pt x="11491" y="3543"/>
                  </a:lnTo>
                  <a:lnTo>
                    <a:pt x="11598" y="3636"/>
                  </a:lnTo>
                  <a:lnTo>
                    <a:pt x="11727" y="3473"/>
                  </a:lnTo>
                  <a:lnTo>
                    <a:pt x="11643" y="3365"/>
                  </a:lnTo>
                  <a:lnTo>
                    <a:pt x="11613" y="3196"/>
                  </a:lnTo>
                  <a:close/>
                  <a:moveTo>
                    <a:pt x="3610" y="3335"/>
                  </a:moveTo>
                  <a:lnTo>
                    <a:pt x="3521" y="3375"/>
                  </a:lnTo>
                  <a:lnTo>
                    <a:pt x="3469" y="3514"/>
                  </a:lnTo>
                  <a:lnTo>
                    <a:pt x="3565" y="3664"/>
                  </a:lnTo>
                  <a:lnTo>
                    <a:pt x="3672" y="3543"/>
                  </a:lnTo>
                  <a:lnTo>
                    <a:pt x="3687" y="3404"/>
                  </a:lnTo>
                  <a:lnTo>
                    <a:pt x="3610" y="3335"/>
                  </a:lnTo>
                  <a:close/>
                  <a:moveTo>
                    <a:pt x="4490" y="3473"/>
                  </a:moveTo>
                  <a:lnTo>
                    <a:pt x="4509" y="3595"/>
                  </a:lnTo>
                  <a:lnTo>
                    <a:pt x="4620" y="3624"/>
                  </a:lnTo>
                  <a:lnTo>
                    <a:pt x="4649" y="3606"/>
                  </a:lnTo>
                  <a:lnTo>
                    <a:pt x="4656" y="3566"/>
                  </a:lnTo>
                  <a:lnTo>
                    <a:pt x="4612" y="3485"/>
                  </a:lnTo>
                  <a:lnTo>
                    <a:pt x="4490" y="3473"/>
                  </a:lnTo>
                  <a:close/>
                  <a:moveTo>
                    <a:pt x="16460" y="3543"/>
                  </a:moveTo>
                  <a:lnTo>
                    <a:pt x="16320" y="3716"/>
                  </a:lnTo>
                  <a:lnTo>
                    <a:pt x="16261" y="3883"/>
                  </a:lnTo>
                  <a:lnTo>
                    <a:pt x="16242" y="4056"/>
                  </a:lnTo>
                  <a:lnTo>
                    <a:pt x="16139" y="4056"/>
                  </a:lnTo>
                  <a:lnTo>
                    <a:pt x="16010" y="4249"/>
                  </a:lnTo>
                  <a:lnTo>
                    <a:pt x="15974" y="4184"/>
                  </a:lnTo>
                  <a:lnTo>
                    <a:pt x="15956" y="4187"/>
                  </a:lnTo>
                  <a:lnTo>
                    <a:pt x="15955" y="4184"/>
                  </a:lnTo>
                  <a:lnTo>
                    <a:pt x="15797" y="4213"/>
                  </a:lnTo>
                  <a:lnTo>
                    <a:pt x="15782" y="4317"/>
                  </a:lnTo>
                  <a:lnTo>
                    <a:pt x="15616" y="4362"/>
                  </a:lnTo>
                  <a:lnTo>
                    <a:pt x="15501" y="4553"/>
                  </a:lnTo>
                  <a:lnTo>
                    <a:pt x="15432" y="4564"/>
                  </a:lnTo>
                  <a:lnTo>
                    <a:pt x="15373" y="4795"/>
                  </a:lnTo>
                  <a:lnTo>
                    <a:pt x="15413" y="4963"/>
                  </a:lnTo>
                  <a:lnTo>
                    <a:pt x="15287" y="5013"/>
                  </a:lnTo>
                  <a:lnTo>
                    <a:pt x="15163" y="5002"/>
                  </a:lnTo>
                  <a:lnTo>
                    <a:pt x="15161" y="5004"/>
                  </a:lnTo>
                  <a:lnTo>
                    <a:pt x="15143" y="5002"/>
                  </a:lnTo>
                  <a:lnTo>
                    <a:pt x="15040" y="5055"/>
                  </a:lnTo>
                  <a:lnTo>
                    <a:pt x="15040" y="5413"/>
                  </a:lnTo>
                  <a:lnTo>
                    <a:pt x="15081" y="5604"/>
                  </a:lnTo>
                  <a:lnTo>
                    <a:pt x="15008" y="5481"/>
                  </a:lnTo>
                  <a:lnTo>
                    <a:pt x="14991" y="5485"/>
                  </a:lnTo>
                  <a:lnTo>
                    <a:pt x="14989" y="5481"/>
                  </a:lnTo>
                  <a:lnTo>
                    <a:pt x="14864" y="5505"/>
                  </a:lnTo>
                  <a:lnTo>
                    <a:pt x="14761" y="5613"/>
                  </a:lnTo>
                  <a:lnTo>
                    <a:pt x="14772" y="5493"/>
                  </a:lnTo>
                  <a:lnTo>
                    <a:pt x="14735" y="5314"/>
                  </a:lnTo>
                  <a:lnTo>
                    <a:pt x="14719" y="5326"/>
                  </a:lnTo>
                  <a:lnTo>
                    <a:pt x="14716" y="5314"/>
                  </a:lnTo>
                  <a:lnTo>
                    <a:pt x="14690" y="5332"/>
                  </a:lnTo>
                  <a:lnTo>
                    <a:pt x="14698" y="5546"/>
                  </a:lnTo>
                  <a:lnTo>
                    <a:pt x="14594" y="5741"/>
                  </a:lnTo>
                  <a:lnTo>
                    <a:pt x="14672" y="5984"/>
                  </a:lnTo>
                  <a:lnTo>
                    <a:pt x="14620" y="6261"/>
                  </a:lnTo>
                  <a:lnTo>
                    <a:pt x="14639" y="6394"/>
                  </a:lnTo>
                  <a:lnTo>
                    <a:pt x="14709" y="6422"/>
                  </a:lnTo>
                  <a:lnTo>
                    <a:pt x="14672" y="6584"/>
                  </a:lnTo>
                  <a:lnTo>
                    <a:pt x="14709" y="6734"/>
                  </a:lnTo>
                  <a:lnTo>
                    <a:pt x="14664" y="6844"/>
                  </a:lnTo>
                  <a:lnTo>
                    <a:pt x="14646" y="6970"/>
                  </a:lnTo>
                  <a:lnTo>
                    <a:pt x="14576" y="7022"/>
                  </a:lnTo>
                  <a:lnTo>
                    <a:pt x="14552" y="7096"/>
                  </a:lnTo>
                  <a:lnTo>
                    <a:pt x="14510" y="7080"/>
                  </a:lnTo>
                  <a:lnTo>
                    <a:pt x="14621" y="6734"/>
                  </a:lnTo>
                  <a:lnTo>
                    <a:pt x="14651" y="6573"/>
                  </a:lnTo>
                  <a:lnTo>
                    <a:pt x="14581" y="6410"/>
                  </a:lnTo>
                  <a:lnTo>
                    <a:pt x="14596" y="6041"/>
                  </a:lnTo>
                  <a:lnTo>
                    <a:pt x="14581" y="5851"/>
                  </a:lnTo>
                  <a:lnTo>
                    <a:pt x="14537" y="5753"/>
                  </a:lnTo>
                  <a:lnTo>
                    <a:pt x="14596" y="5522"/>
                  </a:lnTo>
                  <a:lnTo>
                    <a:pt x="14588" y="5344"/>
                  </a:lnTo>
                  <a:lnTo>
                    <a:pt x="14422" y="5262"/>
                  </a:lnTo>
                  <a:lnTo>
                    <a:pt x="14416" y="5269"/>
                  </a:lnTo>
                  <a:lnTo>
                    <a:pt x="14403" y="5262"/>
                  </a:lnTo>
                  <a:lnTo>
                    <a:pt x="14358" y="5314"/>
                  </a:lnTo>
                  <a:lnTo>
                    <a:pt x="14325" y="5603"/>
                  </a:lnTo>
                  <a:lnTo>
                    <a:pt x="14211" y="5862"/>
                  </a:lnTo>
                  <a:lnTo>
                    <a:pt x="14211" y="5955"/>
                  </a:lnTo>
                  <a:lnTo>
                    <a:pt x="14244" y="6174"/>
                  </a:lnTo>
                  <a:lnTo>
                    <a:pt x="14230" y="6302"/>
                  </a:lnTo>
                  <a:lnTo>
                    <a:pt x="14299" y="6324"/>
                  </a:lnTo>
                  <a:lnTo>
                    <a:pt x="14299" y="6382"/>
                  </a:lnTo>
                  <a:lnTo>
                    <a:pt x="14358" y="6520"/>
                  </a:lnTo>
                  <a:lnTo>
                    <a:pt x="14321" y="6624"/>
                  </a:lnTo>
                  <a:lnTo>
                    <a:pt x="14127" y="6353"/>
                  </a:lnTo>
                  <a:lnTo>
                    <a:pt x="14039" y="6272"/>
                  </a:lnTo>
                  <a:lnTo>
                    <a:pt x="13866" y="6192"/>
                  </a:lnTo>
                  <a:lnTo>
                    <a:pt x="13863" y="6199"/>
                  </a:lnTo>
                  <a:lnTo>
                    <a:pt x="13846" y="6192"/>
                  </a:lnTo>
                  <a:lnTo>
                    <a:pt x="13820" y="6284"/>
                  </a:lnTo>
                  <a:lnTo>
                    <a:pt x="13879" y="6434"/>
                  </a:lnTo>
                  <a:lnTo>
                    <a:pt x="13819" y="6580"/>
                  </a:lnTo>
                  <a:lnTo>
                    <a:pt x="13759" y="6451"/>
                  </a:lnTo>
                  <a:lnTo>
                    <a:pt x="13746" y="6466"/>
                  </a:lnTo>
                  <a:lnTo>
                    <a:pt x="13739" y="6451"/>
                  </a:lnTo>
                  <a:lnTo>
                    <a:pt x="13654" y="6561"/>
                  </a:lnTo>
                  <a:lnTo>
                    <a:pt x="13540" y="6561"/>
                  </a:lnTo>
                  <a:lnTo>
                    <a:pt x="13498" y="6637"/>
                  </a:lnTo>
                  <a:lnTo>
                    <a:pt x="13445" y="6624"/>
                  </a:lnTo>
                  <a:lnTo>
                    <a:pt x="13508" y="6463"/>
                  </a:lnTo>
                  <a:lnTo>
                    <a:pt x="13453" y="6451"/>
                  </a:lnTo>
                  <a:lnTo>
                    <a:pt x="13449" y="6455"/>
                  </a:lnTo>
                  <a:lnTo>
                    <a:pt x="13433" y="6451"/>
                  </a:lnTo>
                  <a:lnTo>
                    <a:pt x="13227" y="6671"/>
                  </a:lnTo>
                  <a:lnTo>
                    <a:pt x="13105" y="6791"/>
                  </a:lnTo>
                  <a:lnTo>
                    <a:pt x="13094" y="6942"/>
                  </a:lnTo>
                  <a:lnTo>
                    <a:pt x="13012" y="6986"/>
                  </a:lnTo>
                  <a:lnTo>
                    <a:pt x="12966" y="6913"/>
                  </a:lnTo>
                  <a:lnTo>
                    <a:pt x="12966" y="6779"/>
                  </a:lnTo>
                  <a:lnTo>
                    <a:pt x="13043" y="6751"/>
                  </a:lnTo>
                  <a:lnTo>
                    <a:pt x="13010" y="6612"/>
                  </a:lnTo>
                  <a:lnTo>
                    <a:pt x="12844" y="6532"/>
                  </a:lnTo>
                  <a:lnTo>
                    <a:pt x="12847" y="6542"/>
                  </a:lnTo>
                  <a:lnTo>
                    <a:pt x="12825" y="6532"/>
                  </a:lnTo>
                  <a:lnTo>
                    <a:pt x="12869" y="6681"/>
                  </a:lnTo>
                  <a:lnTo>
                    <a:pt x="12843" y="6832"/>
                  </a:lnTo>
                  <a:lnTo>
                    <a:pt x="12895" y="6970"/>
                  </a:lnTo>
                  <a:lnTo>
                    <a:pt x="12862" y="7111"/>
                  </a:lnTo>
                  <a:lnTo>
                    <a:pt x="12818" y="7052"/>
                  </a:lnTo>
                  <a:lnTo>
                    <a:pt x="12767" y="7034"/>
                  </a:lnTo>
                  <a:lnTo>
                    <a:pt x="12763" y="7039"/>
                  </a:lnTo>
                  <a:lnTo>
                    <a:pt x="12747" y="7034"/>
                  </a:lnTo>
                  <a:lnTo>
                    <a:pt x="12607" y="7253"/>
                  </a:lnTo>
                  <a:lnTo>
                    <a:pt x="12641" y="7421"/>
                  </a:lnTo>
                  <a:lnTo>
                    <a:pt x="12605" y="7463"/>
                  </a:lnTo>
                  <a:lnTo>
                    <a:pt x="12468" y="7340"/>
                  </a:lnTo>
                  <a:lnTo>
                    <a:pt x="12463" y="7352"/>
                  </a:lnTo>
                  <a:lnTo>
                    <a:pt x="12449" y="7340"/>
                  </a:lnTo>
                  <a:lnTo>
                    <a:pt x="12416" y="7421"/>
                  </a:lnTo>
                  <a:lnTo>
                    <a:pt x="12449" y="7513"/>
                  </a:lnTo>
                  <a:lnTo>
                    <a:pt x="12443" y="7595"/>
                  </a:lnTo>
                  <a:lnTo>
                    <a:pt x="12417" y="7570"/>
                  </a:lnTo>
                  <a:lnTo>
                    <a:pt x="12339" y="7490"/>
                  </a:lnTo>
                  <a:lnTo>
                    <a:pt x="12328" y="7270"/>
                  </a:lnTo>
                  <a:lnTo>
                    <a:pt x="12328" y="7172"/>
                  </a:lnTo>
                  <a:lnTo>
                    <a:pt x="12232" y="6993"/>
                  </a:lnTo>
                  <a:lnTo>
                    <a:pt x="12266" y="6976"/>
                  </a:lnTo>
                  <a:lnTo>
                    <a:pt x="12519" y="7144"/>
                  </a:lnTo>
                  <a:lnTo>
                    <a:pt x="12530" y="7138"/>
                  </a:lnTo>
                  <a:lnTo>
                    <a:pt x="12538" y="7144"/>
                  </a:lnTo>
                  <a:lnTo>
                    <a:pt x="12645" y="7091"/>
                  </a:lnTo>
                  <a:lnTo>
                    <a:pt x="12704" y="6953"/>
                  </a:lnTo>
                  <a:lnTo>
                    <a:pt x="12704" y="6803"/>
                  </a:lnTo>
                  <a:lnTo>
                    <a:pt x="12653" y="6681"/>
                  </a:lnTo>
                  <a:lnTo>
                    <a:pt x="12424" y="6394"/>
                  </a:lnTo>
                  <a:lnTo>
                    <a:pt x="12269" y="6341"/>
                  </a:lnTo>
                  <a:lnTo>
                    <a:pt x="12173" y="6174"/>
                  </a:lnTo>
                  <a:lnTo>
                    <a:pt x="12163" y="6189"/>
                  </a:lnTo>
                  <a:lnTo>
                    <a:pt x="12154" y="6174"/>
                  </a:lnTo>
                  <a:lnTo>
                    <a:pt x="12094" y="6269"/>
                  </a:lnTo>
                  <a:lnTo>
                    <a:pt x="12041" y="6119"/>
                  </a:lnTo>
                  <a:lnTo>
                    <a:pt x="12122" y="6050"/>
                  </a:lnTo>
                  <a:lnTo>
                    <a:pt x="11930" y="5848"/>
                  </a:lnTo>
                  <a:lnTo>
                    <a:pt x="11823" y="5900"/>
                  </a:lnTo>
                  <a:lnTo>
                    <a:pt x="11708" y="5888"/>
                  </a:lnTo>
                  <a:lnTo>
                    <a:pt x="11624" y="6119"/>
                  </a:lnTo>
                  <a:lnTo>
                    <a:pt x="11528" y="6108"/>
                  </a:lnTo>
                  <a:lnTo>
                    <a:pt x="11396" y="6229"/>
                  </a:lnTo>
                  <a:lnTo>
                    <a:pt x="11229" y="6546"/>
                  </a:lnTo>
                  <a:lnTo>
                    <a:pt x="11134" y="6736"/>
                  </a:lnTo>
                  <a:lnTo>
                    <a:pt x="10986" y="7199"/>
                  </a:lnTo>
                  <a:lnTo>
                    <a:pt x="10883" y="7498"/>
                  </a:lnTo>
                  <a:lnTo>
                    <a:pt x="10761" y="7718"/>
                  </a:lnTo>
                  <a:lnTo>
                    <a:pt x="10603" y="7896"/>
                  </a:lnTo>
                  <a:lnTo>
                    <a:pt x="10551" y="8035"/>
                  </a:lnTo>
                  <a:lnTo>
                    <a:pt x="10569" y="8456"/>
                  </a:lnTo>
                  <a:lnTo>
                    <a:pt x="10584" y="8658"/>
                  </a:lnTo>
                  <a:lnTo>
                    <a:pt x="10673" y="8744"/>
                  </a:lnTo>
                  <a:lnTo>
                    <a:pt x="10750" y="8705"/>
                  </a:lnTo>
                  <a:lnTo>
                    <a:pt x="10864" y="8497"/>
                  </a:lnTo>
                  <a:lnTo>
                    <a:pt x="10909" y="8607"/>
                  </a:lnTo>
                  <a:lnTo>
                    <a:pt x="10912" y="8596"/>
                  </a:lnTo>
                  <a:lnTo>
                    <a:pt x="10953" y="8829"/>
                  </a:lnTo>
                  <a:lnTo>
                    <a:pt x="11005" y="9019"/>
                  </a:lnTo>
                  <a:lnTo>
                    <a:pt x="11023" y="9180"/>
                  </a:lnTo>
                  <a:lnTo>
                    <a:pt x="11090" y="9169"/>
                  </a:lnTo>
                  <a:lnTo>
                    <a:pt x="11126" y="9042"/>
                  </a:lnTo>
                  <a:lnTo>
                    <a:pt x="11196" y="9059"/>
                  </a:lnTo>
                  <a:lnTo>
                    <a:pt x="11229" y="8892"/>
                  </a:lnTo>
                  <a:lnTo>
                    <a:pt x="11255" y="8609"/>
                  </a:lnTo>
                  <a:lnTo>
                    <a:pt x="11318" y="8569"/>
                  </a:lnTo>
                  <a:lnTo>
                    <a:pt x="11370" y="8361"/>
                  </a:lnTo>
                  <a:lnTo>
                    <a:pt x="11318" y="8251"/>
                  </a:lnTo>
                  <a:lnTo>
                    <a:pt x="11274" y="8112"/>
                  </a:lnTo>
                  <a:lnTo>
                    <a:pt x="11318" y="7841"/>
                  </a:lnTo>
                  <a:lnTo>
                    <a:pt x="11432" y="7663"/>
                  </a:lnTo>
                  <a:lnTo>
                    <a:pt x="11528" y="7490"/>
                  </a:lnTo>
                  <a:lnTo>
                    <a:pt x="11517" y="7362"/>
                  </a:lnTo>
                  <a:lnTo>
                    <a:pt x="11580" y="7201"/>
                  </a:lnTo>
                  <a:lnTo>
                    <a:pt x="11673" y="7133"/>
                  </a:lnTo>
                  <a:lnTo>
                    <a:pt x="11676" y="7144"/>
                  </a:lnTo>
                  <a:lnTo>
                    <a:pt x="11764" y="7253"/>
                  </a:lnTo>
                  <a:lnTo>
                    <a:pt x="11764" y="7340"/>
                  </a:lnTo>
                  <a:lnTo>
                    <a:pt x="11727" y="7392"/>
                  </a:lnTo>
                  <a:lnTo>
                    <a:pt x="11587" y="7623"/>
                  </a:lnTo>
                  <a:lnTo>
                    <a:pt x="11535" y="7749"/>
                  </a:lnTo>
                  <a:lnTo>
                    <a:pt x="11502" y="7871"/>
                  </a:lnTo>
                  <a:lnTo>
                    <a:pt x="11535" y="8049"/>
                  </a:lnTo>
                  <a:lnTo>
                    <a:pt x="11517" y="8240"/>
                  </a:lnTo>
                  <a:lnTo>
                    <a:pt x="11580" y="8291"/>
                  </a:lnTo>
                  <a:lnTo>
                    <a:pt x="11613" y="8401"/>
                  </a:lnTo>
                  <a:lnTo>
                    <a:pt x="11708" y="8361"/>
                  </a:lnTo>
                  <a:lnTo>
                    <a:pt x="11816" y="8291"/>
                  </a:lnTo>
                  <a:lnTo>
                    <a:pt x="11901" y="8283"/>
                  </a:lnTo>
                  <a:lnTo>
                    <a:pt x="11970" y="8373"/>
                  </a:lnTo>
                  <a:lnTo>
                    <a:pt x="11899" y="8471"/>
                  </a:lnTo>
                  <a:lnTo>
                    <a:pt x="11860" y="8471"/>
                  </a:lnTo>
                  <a:lnTo>
                    <a:pt x="11797" y="8442"/>
                  </a:lnTo>
                  <a:lnTo>
                    <a:pt x="11720" y="8471"/>
                  </a:lnTo>
                  <a:lnTo>
                    <a:pt x="11643" y="8522"/>
                  </a:lnTo>
                  <a:lnTo>
                    <a:pt x="11649" y="8621"/>
                  </a:lnTo>
                  <a:lnTo>
                    <a:pt x="11683" y="8690"/>
                  </a:lnTo>
                  <a:lnTo>
                    <a:pt x="11708" y="8661"/>
                  </a:lnTo>
                  <a:lnTo>
                    <a:pt x="11702" y="8770"/>
                  </a:lnTo>
                  <a:lnTo>
                    <a:pt x="11694" y="8892"/>
                  </a:lnTo>
                  <a:lnTo>
                    <a:pt x="11643" y="8909"/>
                  </a:lnTo>
                  <a:lnTo>
                    <a:pt x="11598" y="8770"/>
                  </a:lnTo>
                  <a:lnTo>
                    <a:pt x="11535" y="8840"/>
                  </a:lnTo>
                  <a:lnTo>
                    <a:pt x="11510" y="8949"/>
                  </a:lnTo>
                  <a:lnTo>
                    <a:pt x="11510" y="9070"/>
                  </a:lnTo>
                  <a:lnTo>
                    <a:pt x="11517" y="9209"/>
                  </a:lnTo>
                  <a:lnTo>
                    <a:pt x="11440" y="9261"/>
                  </a:lnTo>
                  <a:lnTo>
                    <a:pt x="11421" y="9330"/>
                  </a:lnTo>
                  <a:lnTo>
                    <a:pt x="11374" y="9330"/>
                  </a:lnTo>
                  <a:lnTo>
                    <a:pt x="11374" y="9290"/>
                  </a:lnTo>
                  <a:lnTo>
                    <a:pt x="11311" y="9261"/>
                  </a:lnTo>
                  <a:lnTo>
                    <a:pt x="11307" y="9264"/>
                  </a:lnTo>
                  <a:lnTo>
                    <a:pt x="11299" y="9261"/>
                  </a:lnTo>
                  <a:lnTo>
                    <a:pt x="11222" y="9319"/>
                  </a:lnTo>
                  <a:lnTo>
                    <a:pt x="11126" y="9388"/>
                  </a:lnTo>
                  <a:lnTo>
                    <a:pt x="11090" y="9440"/>
                  </a:lnTo>
                  <a:lnTo>
                    <a:pt x="11063" y="9388"/>
                  </a:lnTo>
                  <a:lnTo>
                    <a:pt x="10993" y="9330"/>
                  </a:lnTo>
                  <a:lnTo>
                    <a:pt x="10960" y="9371"/>
                  </a:lnTo>
                  <a:lnTo>
                    <a:pt x="10898" y="9400"/>
                  </a:lnTo>
                  <a:lnTo>
                    <a:pt x="10898" y="9347"/>
                  </a:lnTo>
                  <a:lnTo>
                    <a:pt x="10846" y="9302"/>
                  </a:lnTo>
                  <a:lnTo>
                    <a:pt x="10846" y="9249"/>
                  </a:lnTo>
                  <a:lnTo>
                    <a:pt x="10801" y="9261"/>
                  </a:lnTo>
                  <a:lnTo>
                    <a:pt x="10761" y="9249"/>
                  </a:lnTo>
                  <a:lnTo>
                    <a:pt x="10761" y="9330"/>
                  </a:lnTo>
                  <a:lnTo>
                    <a:pt x="10776" y="9400"/>
                  </a:lnTo>
                  <a:lnTo>
                    <a:pt x="10736" y="9480"/>
                  </a:lnTo>
                  <a:lnTo>
                    <a:pt x="10725" y="9440"/>
                  </a:lnTo>
                  <a:lnTo>
                    <a:pt x="10673" y="9440"/>
                  </a:lnTo>
                  <a:lnTo>
                    <a:pt x="10666" y="9480"/>
                  </a:lnTo>
                  <a:lnTo>
                    <a:pt x="10669" y="9505"/>
                  </a:lnTo>
                  <a:lnTo>
                    <a:pt x="10666" y="9497"/>
                  </a:lnTo>
                  <a:lnTo>
                    <a:pt x="10660" y="9497"/>
                  </a:lnTo>
                  <a:lnTo>
                    <a:pt x="10654" y="9480"/>
                  </a:lnTo>
                  <a:lnTo>
                    <a:pt x="10610" y="9480"/>
                  </a:lnTo>
                  <a:lnTo>
                    <a:pt x="10533" y="9538"/>
                  </a:lnTo>
                  <a:lnTo>
                    <a:pt x="10481" y="9769"/>
                  </a:lnTo>
                  <a:lnTo>
                    <a:pt x="10444" y="9809"/>
                  </a:lnTo>
                  <a:lnTo>
                    <a:pt x="10413" y="9832"/>
                  </a:lnTo>
                  <a:lnTo>
                    <a:pt x="10411" y="9820"/>
                  </a:lnTo>
                  <a:lnTo>
                    <a:pt x="10401" y="9829"/>
                  </a:lnTo>
                  <a:lnTo>
                    <a:pt x="10400" y="9820"/>
                  </a:lnTo>
                  <a:lnTo>
                    <a:pt x="10345" y="9861"/>
                  </a:lnTo>
                  <a:lnTo>
                    <a:pt x="10330" y="9989"/>
                  </a:lnTo>
                  <a:lnTo>
                    <a:pt x="10189" y="10093"/>
                  </a:lnTo>
                  <a:lnTo>
                    <a:pt x="10139" y="10028"/>
                  </a:lnTo>
                  <a:lnTo>
                    <a:pt x="10141" y="10046"/>
                  </a:lnTo>
                  <a:lnTo>
                    <a:pt x="10127" y="10028"/>
                  </a:lnTo>
                  <a:lnTo>
                    <a:pt x="10145" y="10187"/>
                  </a:lnTo>
                  <a:lnTo>
                    <a:pt x="10061" y="10167"/>
                  </a:lnTo>
                  <a:lnTo>
                    <a:pt x="10054" y="10169"/>
                  </a:lnTo>
                  <a:lnTo>
                    <a:pt x="10050" y="10167"/>
                  </a:lnTo>
                  <a:lnTo>
                    <a:pt x="9972" y="10178"/>
                  </a:lnTo>
                  <a:lnTo>
                    <a:pt x="9980" y="10288"/>
                  </a:lnTo>
                  <a:lnTo>
                    <a:pt x="10068" y="10340"/>
                  </a:lnTo>
                  <a:lnTo>
                    <a:pt x="10113" y="10409"/>
                  </a:lnTo>
                  <a:lnTo>
                    <a:pt x="10172" y="10548"/>
                  </a:lnTo>
                  <a:lnTo>
                    <a:pt x="10164" y="10808"/>
                  </a:lnTo>
                  <a:lnTo>
                    <a:pt x="10127" y="10888"/>
                  </a:lnTo>
                  <a:lnTo>
                    <a:pt x="9991" y="10888"/>
                  </a:lnTo>
                  <a:lnTo>
                    <a:pt x="9924" y="10859"/>
                  </a:lnTo>
                  <a:lnTo>
                    <a:pt x="9843" y="10877"/>
                  </a:lnTo>
                  <a:lnTo>
                    <a:pt x="9774" y="10847"/>
                  </a:lnTo>
                  <a:lnTo>
                    <a:pt x="9689" y="10940"/>
                  </a:lnTo>
                  <a:lnTo>
                    <a:pt x="9714" y="10998"/>
                  </a:lnTo>
                  <a:lnTo>
                    <a:pt x="9714" y="11079"/>
                  </a:lnTo>
                  <a:lnTo>
                    <a:pt x="9714" y="11136"/>
                  </a:lnTo>
                  <a:lnTo>
                    <a:pt x="9721" y="11177"/>
                  </a:lnTo>
                  <a:lnTo>
                    <a:pt x="9721" y="11228"/>
                  </a:lnTo>
                  <a:lnTo>
                    <a:pt x="9714" y="11298"/>
                  </a:lnTo>
                  <a:lnTo>
                    <a:pt x="9714" y="11350"/>
                  </a:lnTo>
                  <a:lnTo>
                    <a:pt x="9689" y="11396"/>
                  </a:lnTo>
                  <a:lnTo>
                    <a:pt x="9677" y="11477"/>
                  </a:lnTo>
                  <a:lnTo>
                    <a:pt x="9696" y="11517"/>
                  </a:lnTo>
                  <a:lnTo>
                    <a:pt x="9721" y="11528"/>
                  </a:lnTo>
                  <a:lnTo>
                    <a:pt x="9733" y="11597"/>
                  </a:lnTo>
                  <a:lnTo>
                    <a:pt x="9714" y="11679"/>
                  </a:lnTo>
                  <a:lnTo>
                    <a:pt x="9748" y="11679"/>
                  </a:lnTo>
                  <a:lnTo>
                    <a:pt x="9784" y="11695"/>
                  </a:lnTo>
                  <a:lnTo>
                    <a:pt x="9799" y="11667"/>
                  </a:lnTo>
                  <a:lnTo>
                    <a:pt x="9799" y="11627"/>
                  </a:lnTo>
                  <a:lnTo>
                    <a:pt x="9810" y="11667"/>
                  </a:lnTo>
                  <a:lnTo>
                    <a:pt x="9862" y="11679"/>
                  </a:lnTo>
                  <a:lnTo>
                    <a:pt x="9880" y="11748"/>
                  </a:lnTo>
                  <a:lnTo>
                    <a:pt x="9895" y="11777"/>
                  </a:lnTo>
                  <a:lnTo>
                    <a:pt x="9932" y="11788"/>
                  </a:lnTo>
                  <a:lnTo>
                    <a:pt x="9951" y="11748"/>
                  </a:lnTo>
                  <a:lnTo>
                    <a:pt x="9991" y="11707"/>
                  </a:lnTo>
                  <a:lnTo>
                    <a:pt x="10124" y="11707"/>
                  </a:lnTo>
                  <a:lnTo>
                    <a:pt x="10168" y="11627"/>
                  </a:lnTo>
                  <a:lnTo>
                    <a:pt x="10212" y="11597"/>
                  </a:lnTo>
                  <a:lnTo>
                    <a:pt x="10219" y="11517"/>
                  </a:lnTo>
                  <a:lnTo>
                    <a:pt x="10253" y="11477"/>
                  </a:lnTo>
                  <a:lnTo>
                    <a:pt x="10238" y="11396"/>
                  </a:lnTo>
                  <a:lnTo>
                    <a:pt x="10253" y="11298"/>
                  </a:lnTo>
                  <a:lnTo>
                    <a:pt x="10289" y="11228"/>
                  </a:lnTo>
                  <a:lnTo>
                    <a:pt x="10297" y="11188"/>
                  </a:lnTo>
                  <a:lnTo>
                    <a:pt x="10378" y="11159"/>
                  </a:lnTo>
                  <a:lnTo>
                    <a:pt x="10430" y="11079"/>
                  </a:lnTo>
                  <a:lnTo>
                    <a:pt x="10430" y="11012"/>
                  </a:lnTo>
                  <a:lnTo>
                    <a:pt x="10437" y="11010"/>
                  </a:lnTo>
                  <a:lnTo>
                    <a:pt x="10445" y="10929"/>
                  </a:lnTo>
                  <a:lnTo>
                    <a:pt x="10528" y="10901"/>
                  </a:lnTo>
                  <a:lnTo>
                    <a:pt x="10632" y="10929"/>
                  </a:lnTo>
                  <a:lnTo>
                    <a:pt x="10634" y="10926"/>
                  </a:lnTo>
                  <a:lnTo>
                    <a:pt x="10644" y="10929"/>
                  </a:lnTo>
                  <a:lnTo>
                    <a:pt x="10699" y="10859"/>
                  </a:lnTo>
                  <a:lnTo>
                    <a:pt x="10699" y="10855"/>
                  </a:lnTo>
                  <a:lnTo>
                    <a:pt x="10725" y="10847"/>
                  </a:lnTo>
                  <a:lnTo>
                    <a:pt x="10750" y="10790"/>
                  </a:lnTo>
                  <a:lnTo>
                    <a:pt x="10787" y="10767"/>
                  </a:lnTo>
                  <a:lnTo>
                    <a:pt x="10831" y="10819"/>
                  </a:lnTo>
                  <a:lnTo>
                    <a:pt x="10857" y="10837"/>
                  </a:lnTo>
                  <a:lnTo>
                    <a:pt x="10883" y="10957"/>
                  </a:lnTo>
                  <a:lnTo>
                    <a:pt x="10916" y="11027"/>
                  </a:lnTo>
                  <a:lnTo>
                    <a:pt x="10979" y="11108"/>
                  </a:lnTo>
                  <a:lnTo>
                    <a:pt x="11023" y="11159"/>
                  </a:lnTo>
                  <a:lnTo>
                    <a:pt x="11063" y="11177"/>
                  </a:lnTo>
                  <a:lnTo>
                    <a:pt x="11082" y="11218"/>
                  </a:lnTo>
                  <a:lnTo>
                    <a:pt x="11126" y="11246"/>
                  </a:lnTo>
                  <a:lnTo>
                    <a:pt x="11145" y="11298"/>
                  </a:lnTo>
                  <a:lnTo>
                    <a:pt x="11170" y="11310"/>
                  </a:lnTo>
                  <a:lnTo>
                    <a:pt x="11189" y="11367"/>
                  </a:lnTo>
                  <a:lnTo>
                    <a:pt x="11215" y="11436"/>
                  </a:lnTo>
                  <a:lnTo>
                    <a:pt x="11196" y="11459"/>
                  </a:lnTo>
                  <a:lnTo>
                    <a:pt x="11189" y="11528"/>
                  </a:lnTo>
                  <a:lnTo>
                    <a:pt x="11189" y="11569"/>
                  </a:lnTo>
                  <a:lnTo>
                    <a:pt x="11215" y="11558"/>
                  </a:lnTo>
                  <a:lnTo>
                    <a:pt x="11240" y="11459"/>
                  </a:lnTo>
                  <a:lnTo>
                    <a:pt x="11267" y="11448"/>
                  </a:lnTo>
                  <a:lnTo>
                    <a:pt x="11274" y="11396"/>
                  </a:lnTo>
                  <a:lnTo>
                    <a:pt x="11229" y="11338"/>
                  </a:lnTo>
                  <a:lnTo>
                    <a:pt x="11255" y="11257"/>
                  </a:lnTo>
                  <a:lnTo>
                    <a:pt x="11311" y="11287"/>
                  </a:lnTo>
                  <a:lnTo>
                    <a:pt x="11343" y="11338"/>
                  </a:lnTo>
                  <a:lnTo>
                    <a:pt x="11351" y="11298"/>
                  </a:lnTo>
                  <a:lnTo>
                    <a:pt x="11343" y="11269"/>
                  </a:lnTo>
                  <a:lnTo>
                    <a:pt x="11292" y="11218"/>
                  </a:lnTo>
                  <a:lnTo>
                    <a:pt x="11248" y="11177"/>
                  </a:lnTo>
                  <a:lnTo>
                    <a:pt x="11196" y="11136"/>
                  </a:lnTo>
                  <a:lnTo>
                    <a:pt x="11215" y="11108"/>
                  </a:lnTo>
                  <a:lnTo>
                    <a:pt x="11196" y="11079"/>
                  </a:lnTo>
                  <a:lnTo>
                    <a:pt x="11152" y="11079"/>
                  </a:lnTo>
                  <a:lnTo>
                    <a:pt x="11082" y="10986"/>
                  </a:lnTo>
                  <a:lnTo>
                    <a:pt x="11056" y="10877"/>
                  </a:lnTo>
                  <a:lnTo>
                    <a:pt x="11005" y="10808"/>
                  </a:lnTo>
                  <a:lnTo>
                    <a:pt x="10979" y="10739"/>
                  </a:lnTo>
                  <a:lnTo>
                    <a:pt x="10986" y="10709"/>
                  </a:lnTo>
                  <a:lnTo>
                    <a:pt x="10986" y="10641"/>
                  </a:lnTo>
                  <a:lnTo>
                    <a:pt x="11031" y="10588"/>
                  </a:lnTo>
                  <a:lnTo>
                    <a:pt x="11082" y="10617"/>
                  </a:lnTo>
                  <a:lnTo>
                    <a:pt x="11063" y="10629"/>
                  </a:lnTo>
                  <a:lnTo>
                    <a:pt x="11063" y="10669"/>
                  </a:lnTo>
                  <a:lnTo>
                    <a:pt x="11082" y="10727"/>
                  </a:lnTo>
                  <a:lnTo>
                    <a:pt x="11101" y="10657"/>
                  </a:lnTo>
                  <a:lnTo>
                    <a:pt x="11134" y="10680"/>
                  </a:lnTo>
                  <a:lnTo>
                    <a:pt x="11134" y="10727"/>
                  </a:lnTo>
                  <a:lnTo>
                    <a:pt x="11170" y="10778"/>
                  </a:lnTo>
                  <a:lnTo>
                    <a:pt x="11152" y="10790"/>
                  </a:lnTo>
                  <a:lnTo>
                    <a:pt x="11204" y="10888"/>
                  </a:lnTo>
                  <a:lnTo>
                    <a:pt x="11255" y="10917"/>
                  </a:lnTo>
                  <a:lnTo>
                    <a:pt x="11292" y="10969"/>
                  </a:lnTo>
                  <a:lnTo>
                    <a:pt x="11351" y="11010"/>
                  </a:lnTo>
                  <a:lnTo>
                    <a:pt x="11370" y="11038"/>
                  </a:lnTo>
                  <a:lnTo>
                    <a:pt x="11388" y="11079"/>
                  </a:lnTo>
                  <a:lnTo>
                    <a:pt x="11406" y="11090"/>
                  </a:lnTo>
                  <a:lnTo>
                    <a:pt x="11403" y="11079"/>
                  </a:lnTo>
                  <a:lnTo>
                    <a:pt x="11407" y="11081"/>
                  </a:lnTo>
                  <a:lnTo>
                    <a:pt x="11414" y="11108"/>
                  </a:lnTo>
                  <a:lnTo>
                    <a:pt x="11406" y="11148"/>
                  </a:lnTo>
                  <a:lnTo>
                    <a:pt x="11406" y="11287"/>
                  </a:lnTo>
                  <a:lnTo>
                    <a:pt x="11440" y="11326"/>
                  </a:lnTo>
                  <a:lnTo>
                    <a:pt x="11440" y="11350"/>
                  </a:lnTo>
                  <a:lnTo>
                    <a:pt x="11447" y="11367"/>
                  </a:lnTo>
                  <a:lnTo>
                    <a:pt x="11450" y="11363"/>
                  </a:lnTo>
                  <a:lnTo>
                    <a:pt x="11458" y="11384"/>
                  </a:lnTo>
                  <a:lnTo>
                    <a:pt x="11491" y="11448"/>
                  </a:lnTo>
                  <a:lnTo>
                    <a:pt x="11510" y="11505"/>
                  </a:lnTo>
                  <a:lnTo>
                    <a:pt x="11517" y="11586"/>
                  </a:lnTo>
                  <a:lnTo>
                    <a:pt x="11543" y="11684"/>
                  </a:lnTo>
                  <a:lnTo>
                    <a:pt x="11587" y="11736"/>
                  </a:lnTo>
                  <a:lnTo>
                    <a:pt x="11632" y="11725"/>
                  </a:lnTo>
                  <a:lnTo>
                    <a:pt x="11605" y="11627"/>
                  </a:lnTo>
                  <a:lnTo>
                    <a:pt x="11649" y="11615"/>
                  </a:lnTo>
                  <a:lnTo>
                    <a:pt x="11632" y="11556"/>
                  </a:lnTo>
                  <a:lnTo>
                    <a:pt x="11683" y="11586"/>
                  </a:lnTo>
                  <a:lnTo>
                    <a:pt x="11683" y="11517"/>
                  </a:lnTo>
                  <a:lnTo>
                    <a:pt x="11657" y="11488"/>
                  </a:lnTo>
                  <a:lnTo>
                    <a:pt x="11624" y="11424"/>
                  </a:lnTo>
                  <a:lnTo>
                    <a:pt x="11643" y="11407"/>
                  </a:lnTo>
                  <a:lnTo>
                    <a:pt x="11613" y="11338"/>
                  </a:lnTo>
                  <a:lnTo>
                    <a:pt x="11598" y="11274"/>
                  </a:lnTo>
                  <a:lnTo>
                    <a:pt x="11613" y="11246"/>
                  </a:lnTo>
                  <a:lnTo>
                    <a:pt x="11643" y="11315"/>
                  </a:lnTo>
                  <a:lnTo>
                    <a:pt x="11676" y="11315"/>
                  </a:lnTo>
                  <a:lnTo>
                    <a:pt x="11702" y="11297"/>
                  </a:lnTo>
                  <a:lnTo>
                    <a:pt x="11668" y="11216"/>
                  </a:lnTo>
                  <a:lnTo>
                    <a:pt x="11738" y="11187"/>
                  </a:lnTo>
                  <a:lnTo>
                    <a:pt x="11764" y="11205"/>
                  </a:lnTo>
                  <a:lnTo>
                    <a:pt x="11805" y="11205"/>
                  </a:lnTo>
                  <a:lnTo>
                    <a:pt x="11816" y="11187"/>
                  </a:lnTo>
                  <a:lnTo>
                    <a:pt x="11838" y="11117"/>
                  </a:lnTo>
                  <a:lnTo>
                    <a:pt x="11841" y="11120"/>
                  </a:lnTo>
                  <a:lnTo>
                    <a:pt x="11816" y="11200"/>
                  </a:lnTo>
                  <a:lnTo>
                    <a:pt x="11805" y="11218"/>
                  </a:lnTo>
                  <a:lnTo>
                    <a:pt x="11805" y="11246"/>
                  </a:lnTo>
                  <a:lnTo>
                    <a:pt x="11823" y="11298"/>
                  </a:lnTo>
                  <a:lnTo>
                    <a:pt x="11867" y="11228"/>
                  </a:lnTo>
                  <a:lnTo>
                    <a:pt x="11893" y="11188"/>
                  </a:lnTo>
                  <a:lnTo>
                    <a:pt x="11970" y="11188"/>
                  </a:lnTo>
                  <a:lnTo>
                    <a:pt x="11982" y="11159"/>
                  </a:lnTo>
                  <a:lnTo>
                    <a:pt x="11930" y="11120"/>
                  </a:lnTo>
                  <a:lnTo>
                    <a:pt x="11919" y="11079"/>
                  </a:lnTo>
                  <a:lnTo>
                    <a:pt x="11867" y="11049"/>
                  </a:lnTo>
                  <a:lnTo>
                    <a:pt x="11919" y="11067"/>
                  </a:lnTo>
                  <a:lnTo>
                    <a:pt x="11900" y="10998"/>
                  </a:lnTo>
                  <a:lnTo>
                    <a:pt x="11919" y="10917"/>
                  </a:lnTo>
                  <a:lnTo>
                    <a:pt x="11955" y="10859"/>
                  </a:lnTo>
                  <a:lnTo>
                    <a:pt x="11970" y="10698"/>
                  </a:lnTo>
                  <a:lnTo>
                    <a:pt x="11989" y="10709"/>
                  </a:lnTo>
                  <a:lnTo>
                    <a:pt x="12014" y="10680"/>
                  </a:lnTo>
                  <a:lnTo>
                    <a:pt x="12014" y="10657"/>
                  </a:lnTo>
                  <a:lnTo>
                    <a:pt x="12059" y="10548"/>
                  </a:lnTo>
                  <a:cubicBezTo>
                    <a:pt x="12068" y="10525"/>
                    <a:pt x="12076" y="10501"/>
                    <a:pt x="12085" y="10478"/>
                  </a:cubicBezTo>
                  <a:lnTo>
                    <a:pt x="12147" y="10466"/>
                  </a:lnTo>
                  <a:lnTo>
                    <a:pt x="12147" y="10507"/>
                  </a:lnTo>
                  <a:lnTo>
                    <a:pt x="12244" y="10548"/>
                  </a:lnTo>
                  <a:lnTo>
                    <a:pt x="12250" y="10576"/>
                  </a:lnTo>
                  <a:lnTo>
                    <a:pt x="12199" y="10617"/>
                  </a:lnTo>
                  <a:cubicBezTo>
                    <a:pt x="12196" y="10625"/>
                    <a:pt x="12194" y="10633"/>
                    <a:pt x="12191" y="10641"/>
                  </a:cubicBezTo>
                  <a:lnTo>
                    <a:pt x="12250" y="10680"/>
                  </a:lnTo>
                  <a:cubicBezTo>
                    <a:pt x="12248" y="10700"/>
                    <a:pt x="12246" y="10719"/>
                    <a:pt x="12244" y="10739"/>
                  </a:cubicBezTo>
                  <a:lnTo>
                    <a:pt x="12276" y="10778"/>
                  </a:lnTo>
                  <a:lnTo>
                    <a:pt x="12354" y="10698"/>
                  </a:lnTo>
                  <a:lnTo>
                    <a:pt x="12424" y="10669"/>
                  </a:lnTo>
                  <a:cubicBezTo>
                    <a:pt x="12425" y="10666"/>
                    <a:pt x="12425" y="10664"/>
                    <a:pt x="12426" y="10662"/>
                  </a:cubicBezTo>
                  <a:lnTo>
                    <a:pt x="12475" y="10739"/>
                  </a:lnTo>
                  <a:lnTo>
                    <a:pt x="12538" y="10778"/>
                  </a:lnTo>
                  <a:lnTo>
                    <a:pt x="12615" y="10888"/>
                  </a:lnTo>
                  <a:lnTo>
                    <a:pt x="12626" y="10877"/>
                  </a:lnTo>
                  <a:lnTo>
                    <a:pt x="12634" y="10888"/>
                  </a:lnTo>
                  <a:lnTo>
                    <a:pt x="12639" y="10882"/>
                  </a:lnTo>
                  <a:lnTo>
                    <a:pt x="12640" y="10882"/>
                  </a:lnTo>
                  <a:lnTo>
                    <a:pt x="12638" y="10888"/>
                  </a:lnTo>
                  <a:lnTo>
                    <a:pt x="12647" y="10899"/>
                  </a:lnTo>
                  <a:lnTo>
                    <a:pt x="12639" y="10916"/>
                  </a:lnTo>
                  <a:lnTo>
                    <a:pt x="12665" y="10944"/>
                  </a:lnTo>
                  <a:lnTo>
                    <a:pt x="12702" y="10956"/>
                  </a:lnTo>
                  <a:lnTo>
                    <a:pt x="12728" y="11014"/>
                  </a:lnTo>
                  <a:lnTo>
                    <a:pt x="12742" y="11079"/>
                  </a:lnTo>
                  <a:lnTo>
                    <a:pt x="12734" y="11124"/>
                  </a:lnTo>
                  <a:lnTo>
                    <a:pt x="12741" y="11124"/>
                  </a:lnTo>
                  <a:lnTo>
                    <a:pt x="12738" y="11134"/>
                  </a:lnTo>
                  <a:lnTo>
                    <a:pt x="12730" y="11136"/>
                  </a:lnTo>
                  <a:lnTo>
                    <a:pt x="12660" y="11188"/>
                  </a:lnTo>
                  <a:lnTo>
                    <a:pt x="12609" y="11188"/>
                  </a:lnTo>
                  <a:lnTo>
                    <a:pt x="12538" y="11200"/>
                  </a:lnTo>
                  <a:lnTo>
                    <a:pt x="12450" y="11159"/>
                  </a:lnTo>
                  <a:lnTo>
                    <a:pt x="12347" y="11067"/>
                  </a:lnTo>
                  <a:lnTo>
                    <a:pt x="12250" y="11079"/>
                  </a:lnTo>
                  <a:lnTo>
                    <a:pt x="12181" y="11108"/>
                  </a:lnTo>
                  <a:lnTo>
                    <a:pt x="12111" y="11188"/>
                  </a:lnTo>
                  <a:lnTo>
                    <a:pt x="11989" y="11177"/>
                  </a:lnTo>
                  <a:lnTo>
                    <a:pt x="11970" y="11257"/>
                  </a:lnTo>
                  <a:lnTo>
                    <a:pt x="11875" y="11269"/>
                  </a:lnTo>
                  <a:lnTo>
                    <a:pt x="11805" y="11379"/>
                  </a:lnTo>
                  <a:lnTo>
                    <a:pt x="11849" y="11436"/>
                  </a:lnTo>
                  <a:lnTo>
                    <a:pt x="11823" y="11528"/>
                  </a:lnTo>
                  <a:lnTo>
                    <a:pt x="11860" y="11597"/>
                  </a:lnTo>
                  <a:lnTo>
                    <a:pt x="11900" y="11707"/>
                  </a:lnTo>
                  <a:lnTo>
                    <a:pt x="11963" y="11707"/>
                  </a:lnTo>
                  <a:lnTo>
                    <a:pt x="12026" y="11777"/>
                  </a:lnTo>
                  <a:lnTo>
                    <a:pt x="12059" y="11760"/>
                  </a:lnTo>
                  <a:lnTo>
                    <a:pt x="12077" y="11707"/>
                  </a:lnTo>
                  <a:lnTo>
                    <a:pt x="12136" y="11707"/>
                  </a:lnTo>
                  <a:lnTo>
                    <a:pt x="12191" y="11777"/>
                  </a:lnTo>
                  <a:lnTo>
                    <a:pt x="12276" y="11760"/>
                  </a:lnTo>
                  <a:lnTo>
                    <a:pt x="12320" y="11695"/>
                  </a:lnTo>
                  <a:lnTo>
                    <a:pt x="12372" y="11719"/>
                  </a:lnTo>
                  <a:lnTo>
                    <a:pt x="12409" y="11707"/>
                  </a:lnTo>
                  <a:lnTo>
                    <a:pt x="12383" y="11760"/>
                  </a:lnTo>
                  <a:lnTo>
                    <a:pt x="12409" y="11804"/>
                  </a:lnTo>
                  <a:lnTo>
                    <a:pt x="12398" y="11852"/>
                  </a:lnTo>
                  <a:lnTo>
                    <a:pt x="12398" y="11950"/>
                  </a:lnTo>
                  <a:lnTo>
                    <a:pt x="12407" y="11956"/>
                  </a:lnTo>
                  <a:lnTo>
                    <a:pt x="12398" y="11956"/>
                  </a:lnTo>
                  <a:lnTo>
                    <a:pt x="12365" y="12037"/>
                  </a:lnTo>
                  <a:lnTo>
                    <a:pt x="12347" y="12117"/>
                  </a:lnTo>
                  <a:lnTo>
                    <a:pt x="12339" y="12146"/>
                  </a:lnTo>
                  <a:lnTo>
                    <a:pt x="12328" y="12227"/>
                  </a:lnTo>
                  <a:lnTo>
                    <a:pt x="12313" y="12278"/>
                  </a:lnTo>
                  <a:lnTo>
                    <a:pt x="12295" y="12325"/>
                  </a:lnTo>
                  <a:lnTo>
                    <a:pt x="12334" y="12477"/>
                  </a:lnTo>
                  <a:lnTo>
                    <a:pt x="12332" y="12486"/>
                  </a:lnTo>
                  <a:lnTo>
                    <a:pt x="12295" y="12325"/>
                  </a:lnTo>
                  <a:lnTo>
                    <a:pt x="12269" y="12349"/>
                  </a:lnTo>
                  <a:lnTo>
                    <a:pt x="12217" y="12337"/>
                  </a:lnTo>
                  <a:lnTo>
                    <a:pt x="12173" y="12325"/>
                  </a:lnTo>
                  <a:lnTo>
                    <a:pt x="12155" y="12349"/>
                  </a:lnTo>
                  <a:lnTo>
                    <a:pt x="12136" y="12308"/>
                  </a:lnTo>
                  <a:lnTo>
                    <a:pt x="12096" y="12278"/>
                  </a:lnTo>
                  <a:lnTo>
                    <a:pt x="12052" y="12296"/>
                  </a:lnTo>
                  <a:lnTo>
                    <a:pt x="12026" y="12337"/>
                  </a:lnTo>
                  <a:lnTo>
                    <a:pt x="11970" y="12365"/>
                  </a:lnTo>
                  <a:lnTo>
                    <a:pt x="11945" y="12337"/>
                  </a:lnTo>
                  <a:lnTo>
                    <a:pt x="11886" y="12308"/>
                  </a:lnTo>
                  <a:lnTo>
                    <a:pt x="11834" y="12278"/>
                  </a:lnTo>
                  <a:lnTo>
                    <a:pt x="11746" y="12278"/>
                  </a:lnTo>
                  <a:lnTo>
                    <a:pt x="11738" y="12239"/>
                  </a:lnTo>
                  <a:lnTo>
                    <a:pt x="11676" y="12239"/>
                  </a:lnTo>
                  <a:lnTo>
                    <a:pt x="11657" y="12215"/>
                  </a:lnTo>
                  <a:lnTo>
                    <a:pt x="11632" y="12215"/>
                  </a:lnTo>
                  <a:lnTo>
                    <a:pt x="11613" y="12158"/>
                  </a:lnTo>
                  <a:lnTo>
                    <a:pt x="11535" y="12146"/>
                  </a:lnTo>
                  <a:lnTo>
                    <a:pt x="11491" y="12158"/>
                  </a:lnTo>
                  <a:lnTo>
                    <a:pt x="11447" y="12215"/>
                  </a:lnTo>
                  <a:lnTo>
                    <a:pt x="11432" y="12267"/>
                  </a:lnTo>
                  <a:lnTo>
                    <a:pt x="11440" y="12349"/>
                  </a:lnTo>
                  <a:lnTo>
                    <a:pt x="11414" y="12388"/>
                  </a:lnTo>
                  <a:lnTo>
                    <a:pt x="11388" y="12417"/>
                  </a:lnTo>
                  <a:lnTo>
                    <a:pt x="11325" y="12365"/>
                  </a:lnTo>
                  <a:lnTo>
                    <a:pt x="11240" y="12325"/>
                  </a:lnTo>
                  <a:lnTo>
                    <a:pt x="11189" y="12308"/>
                  </a:lnTo>
                  <a:lnTo>
                    <a:pt x="11160" y="12215"/>
                  </a:lnTo>
                  <a:lnTo>
                    <a:pt x="11075" y="12158"/>
                  </a:lnTo>
                  <a:lnTo>
                    <a:pt x="11031" y="12129"/>
                  </a:lnTo>
                  <a:lnTo>
                    <a:pt x="11005" y="12146"/>
                  </a:lnTo>
                  <a:lnTo>
                    <a:pt x="10934" y="12117"/>
                  </a:lnTo>
                  <a:lnTo>
                    <a:pt x="10934" y="12198"/>
                  </a:lnTo>
                  <a:lnTo>
                    <a:pt x="10898" y="12227"/>
                  </a:lnTo>
                  <a:lnTo>
                    <a:pt x="10927" y="12198"/>
                  </a:lnTo>
                  <a:lnTo>
                    <a:pt x="10934" y="12117"/>
                  </a:lnTo>
                  <a:lnTo>
                    <a:pt x="10909" y="12088"/>
                  </a:lnTo>
                  <a:lnTo>
                    <a:pt x="10898" y="12037"/>
                  </a:lnTo>
                  <a:lnTo>
                    <a:pt x="10864" y="12037"/>
                  </a:lnTo>
                  <a:lnTo>
                    <a:pt x="10857" y="11978"/>
                  </a:lnTo>
                  <a:lnTo>
                    <a:pt x="10890" y="11927"/>
                  </a:lnTo>
                  <a:lnTo>
                    <a:pt x="10898" y="11817"/>
                  </a:lnTo>
                  <a:lnTo>
                    <a:pt x="10883" y="11788"/>
                  </a:lnTo>
                  <a:lnTo>
                    <a:pt x="10883" y="11748"/>
                  </a:lnTo>
                  <a:lnTo>
                    <a:pt x="10909" y="11679"/>
                  </a:lnTo>
                  <a:lnTo>
                    <a:pt x="10909" y="11667"/>
                  </a:lnTo>
                  <a:lnTo>
                    <a:pt x="10857" y="11707"/>
                  </a:lnTo>
                  <a:lnTo>
                    <a:pt x="10857" y="11638"/>
                  </a:lnTo>
                  <a:lnTo>
                    <a:pt x="10820" y="11627"/>
                  </a:lnTo>
                  <a:lnTo>
                    <a:pt x="10750" y="11679"/>
                  </a:lnTo>
                  <a:lnTo>
                    <a:pt x="10706" y="11679"/>
                  </a:lnTo>
                  <a:lnTo>
                    <a:pt x="10691" y="11656"/>
                  </a:lnTo>
                  <a:lnTo>
                    <a:pt x="10621" y="11656"/>
                  </a:lnTo>
                  <a:lnTo>
                    <a:pt x="10569" y="11707"/>
                  </a:lnTo>
                  <a:lnTo>
                    <a:pt x="10540" y="11679"/>
                  </a:lnTo>
                  <a:lnTo>
                    <a:pt x="10437" y="11695"/>
                  </a:lnTo>
                  <a:lnTo>
                    <a:pt x="10341" y="11719"/>
                  </a:lnTo>
                  <a:lnTo>
                    <a:pt x="10282" y="11748"/>
                  </a:lnTo>
                  <a:lnTo>
                    <a:pt x="10245" y="11805"/>
                  </a:lnTo>
                  <a:lnTo>
                    <a:pt x="10175" y="11817"/>
                  </a:lnTo>
                  <a:lnTo>
                    <a:pt x="10124" y="11886"/>
                  </a:lnTo>
                  <a:lnTo>
                    <a:pt x="10130" y="11908"/>
                  </a:lnTo>
                  <a:lnTo>
                    <a:pt x="10129" y="11909"/>
                  </a:lnTo>
                  <a:lnTo>
                    <a:pt x="10124" y="11886"/>
                  </a:lnTo>
                  <a:lnTo>
                    <a:pt x="10098" y="11886"/>
                  </a:lnTo>
                  <a:lnTo>
                    <a:pt x="10035" y="11858"/>
                  </a:lnTo>
                  <a:lnTo>
                    <a:pt x="9976" y="11858"/>
                  </a:lnTo>
                  <a:lnTo>
                    <a:pt x="9939" y="11817"/>
                  </a:lnTo>
                  <a:lnTo>
                    <a:pt x="9895" y="11817"/>
                  </a:lnTo>
                  <a:lnTo>
                    <a:pt x="9880" y="11886"/>
                  </a:lnTo>
                  <a:lnTo>
                    <a:pt x="9836" y="11996"/>
                  </a:lnTo>
                  <a:lnTo>
                    <a:pt x="9792" y="12048"/>
                  </a:lnTo>
                  <a:lnTo>
                    <a:pt x="9733" y="12106"/>
                  </a:lnTo>
                  <a:lnTo>
                    <a:pt x="9696" y="12169"/>
                  </a:lnTo>
                  <a:lnTo>
                    <a:pt x="9689" y="12227"/>
                  </a:lnTo>
                  <a:lnTo>
                    <a:pt x="9662" y="12325"/>
                  </a:lnTo>
                  <a:lnTo>
                    <a:pt x="9677" y="12457"/>
                  </a:lnTo>
                  <a:lnTo>
                    <a:pt x="9626" y="12555"/>
                  </a:lnTo>
                  <a:lnTo>
                    <a:pt x="9600" y="12579"/>
                  </a:lnTo>
                  <a:lnTo>
                    <a:pt x="9548" y="12648"/>
                  </a:lnTo>
                  <a:lnTo>
                    <a:pt x="9497" y="12665"/>
                  </a:lnTo>
                  <a:lnTo>
                    <a:pt x="9460" y="12706"/>
                  </a:lnTo>
                  <a:lnTo>
                    <a:pt x="9427" y="12816"/>
                  </a:lnTo>
                  <a:lnTo>
                    <a:pt x="9390" y="12838"/>
                  </a:lnTo>
                  <a:lnTo>
                    <a:pt x="9364" y="12908"/>
                  </a:lnTo>
                  <a:lnTo>
                    <a:pt x="9364" y="12965"/>
                  </a:lnTo>
                  <a:lnTo>
                    <a:pt x="9346" y="13017"/>
                  </a:lnTo>
                  <a:lnTo>
                    <a:pt x="9331" y="13046"/>
                  </a:lnTo>
                  <a:lnTo>
                    <a:pt x="9294" y="13115"/>
                  </a:lnTo>
                  <a:lnTo>
                    <a:pt x="9280" y="13185"/>
                  </a:lnTo>
                  <a:lnTo>
                    <a:pt x="9280" y="13207"/>
                  </a:lnTo>
                  <a:lnTo>
                    <a:pt x="9261" y="13266"/>
                  </a:lnTo>
                  <a:lnTo>
                    <a:pt x="9235" y="13295"/>
                  </a:lnTo>
                  <a:lnTo>
                    <a:pt x="9235" y="13335"/>
                  </a:lnTo>
                  <a:lnTo>
                    <a:pt x="9224" y="13387"/>
                  </a:lnTo>
                  <a:lnTo>
                    <a:pt x="9261" y="13427"/>
                  </a:lnTo>
                  <a:lnTo>
                    <a:pt x="9280" y="13468"/>
                  </a:lnTo>
                  <a:lnTo>
                    <a:pt x="9268" y="13525"/>
                  </a:lnTo>
                  <a:lnTo>
                    <a:pt x="9280" y="13566"/>
                  </a:lnTo>
                  <a:lnTo>
                    <a:pt x="9287" y="13658"/>
                  </a:lnTo>
                  <a:lnTo>
                    <a:pt x="9280" y="13756"/>
                  </a:lnTo>
                  <a:lnTo>
                    <a:pt x="9261" y="13814"/>
                  </a:lnTo>
                  <a:lnTo>
                    <a:pt x="9268" y="13854"/>
                  </a:lnTo>
                  <a:lnTo>
                    <a:pt x="9250" y="13906"/>
                  </a:lnTo>
                  <a:lnTo>
                    <a:pt x="9224" y="13975"/>
                  </a:lnTo>
                  <a:lnTo>
                    <a:pt x="9198" y="13986"/>
                  </a:lnTo>
                  <a:lnTo>
                    <a:pt x="9224" y="14027"/>
                  </a:lnTo>
                  <a:lnTo>
                    <a:pt x="9250" y="14096"/>
                  </a:lnTo>
                  <a:lnTo>
                    <a:pt x="9242" y="14137"/>
                  </a:lnTo>
                  <a:lnTo>
                    <a:pt x="9246" y="14137"/>
                  </a:lnTo>
                  <a:lnTo>
                    <a:pt x="9246" y="14138"/>
                  </a:lnTo>
                  <a:lnTo>
                    <a:pt x="9242" y="14137"/>
                  </a:lnTo>
                  <a:lnTo>
                    <a:pt x="9243" y="14150"/>
                  </a:lnTo>
                  <a:lnTo>
                    <a:pt x="9242" y="14155"/>
                  </a:lnTo>
                  <a:lnTo>
                    <a:pt x="9244" y="14155"/>
                  </a:lnTo>
                  <a:lnTo>
                    <a:pt x="9250" y="14224"/>
                  </a:lnTo>
                  <a:lnTo>
                    <a:pt x="9261" y="14235"/>
                  </a:lnTo>
                  <a:lnTo>
                    <a:pt x="9280" y="14246"/>
                  </a:lnTo>
                  <a:lnTo>
                    <a:pt x="9280" y="14263"/>
                  </a:lnTo>
                  <a:lnTo>
                    <a:pt x="9294" y="14304"/>
                  </a:lnTo>
                  <a:lnTo>
                    <a:pt x="9312" y="14304"/>
                  </a:lnTo>
                  <a:lnTo>
                    <a:pt x="9346" y="14344"/>
                  </a:lnTo>
                  <a:lnTo>
                    <a:pt x="9357" y="14352"/>
                  </a:lnTo>
                  <a:lnTo>
                    <a:pt x="9353" y="14357"/>
                  </a:lnTo>
                  <a:lnTo>
                    <a:pt x="9372" y="14368"/>
                  </a:lnTo>
                  <a:lnTo>
                    <a:pt x="9375" y="14373"/>
                  </a:lnTo>
                  <a:lnTo>
                    <a:pt x="9375" y="14426"/>
                  </a:lnTo>
                  <a:lnTo>
                    <a:pt x="9383" y="14432"/>
                  </a:lnTo>
                  <a:lnTo>
                    <a:pt x="9383" y="14437"/>
                  </a:lnTo>
                  <a:lnTo>
                    <a:pt x="9397" y="14449"/>
                  </a:lnTo>
                  <a:lnTo>
                    <a:pt x="9416" y="14467"/>
                  </a:lnTo>
                  <a:lnTo>
                    <a:pt x="9434" y="14495"/>
                  </a:lnTo>
                  <a:lnTo>
                    <a:pt x="9460" y="14546"/>
                  </a:lnTo>
                  <a:lnTo>
                    <a:pt x="9461" y="14545"/>
                  </a:lnTo>
                  <a:lnTo>
                    <a:pt x="9462" y="14547"/>
                  </a:lnTo>
                  <a:lnTo>
                    <a:pt x="9471" y="14616"/>
                  </a:lnTo>
                  <a:lnTo>
                    <a:pt x="9478" y="14644"/>
                  </a:lnTo>
                  <a:lnTo>
                    <a:pt x="9504" y="14697"/>
                  </a:lnTo>
                  <a:lnTo>
                    <a:pt x="9548" y="14736"/>
                  </a:lnTo>
                  <a:lnTo>
                    <a:pt x="9567" y="14736"/>
                  </a:lnTo>
                  <a:lnTo>
                    <a:pt x="9607" y="14795"/>
                  </a:lnTo>
                  <a:lnTo>
                    <a:pt x="9662" y="14846"/>
                  </a:lnTo>
                  <a:lnTo>
                    <a:pt x="9714" y="14933"/>
                  </a:lnTo>
                  <a:lnTo>
                    <a:pt x="9774" y="14974"/>
                  </a:lnTo>
                  <a:lnTo>
                    <a:pt x="9792" y="14956"/>
                  </a:lnTo>
                  <a:lnTo>
                    <a:pt x="9799" y="14974"/>
                  </a:lnTo>
                  <a:lnTo>
                    <a:pt x="9862" y="14944"/>
                  </a:lnTo>
                  <a:lnTo>
                    <a:pt x="9895" y="14905"/>
                  </a:lnTo>
                  <a:lnTo>
                    <a:pt x="9976" y="14887"/>
                  </a:lnTo>
                  <a:lnTo>
                    <a:pt x="10010" y="14887"/>
                  </a:lnTo>
                  <a:lnTo>
                    <a:pt x="10054" y="14905"/>
                  </a:lnTo>
                  <a:lnTo>
                    <a:pt x="10079" y="14905"/>
                  </a:lnTo>
                  <a:lnTo>
                    <a:pt x="10131" y="14933"/>
                  </a:lnTo>
                  <a:lnTo>
                    <a:pt x="10133" y="14932"/>
                  </a:lnTo>
                  <a:lnTo>
                    <a:pt x="10135" y="14933"/>
                  </a:lnTo>
                  <a:lnTo>
                    <a:pt x="10190" y="14905"/>
                  </a:lnTo>
                  <a:lnTo>
                    <a:pt x="10223" y="14875"/>
                  </a:lnTo>
                  <a:lnTo>
                    <a:pt x="10319" y="14823"/>
                  </a:lnTo>
                  <a:lnTo>
                    <a:pt x="10319" y="14822"/>
                  </a:lnTo>
                  <a:lnTo>
                    <a:pt x="10323" y="14818"/>
                  </a:lnTo>
                  <a:lnTo>
                    <a:pt x="10327" y="14823"/>
                  </a:lnTo>
                  <a:lnTo>
                    <a:pt x="10359" y="14802"/>
                  </a:lnTo>
                  <a:lnTo>
                    <a:pt x="10360" y="14807"/>
                  </a:lnTo>
                  <a:lnTo>
                    <a:pt x="10367" y="14804"/>
                  </a:lnTo>
                  <a:lnTo>
                    <a:pt x="10367" y="14807"/>
                  </a:lnTo>
                  <a:lnTo>
                    <a:pt x="10419" y="14795"/>
                  </a:lnTo>
                  <a:lnTo>
                    <a:pt x="10419" y="14783"/>
                  </a:lnTo>
                  <a:lnTo>
                    <a:pt x="10422" y="14783"/>
                  </a:lnTo>
                  <a:lnTo>
                    <a:pt x="10422" y="14807"/>
                  </a:lnTo>
                  <a:lnTo>
                    <a:pt x="10519" y="14807"/>
                  </a:lnTo>
                  <a:lnTo>
                    <a:pt x="10554" y="14859"/>
                  </a:lnTo>
                  <a:lnTo>
                    <a:pt x="10569" y="14915"/>
                  </a:lnTo>
                  <a:lnTo>
                    <a:pt x="10579" y="14933"/>
                  </a:lnTo>
                  <a:lnTo>
                    <a:pt x="10581" y="14940"/>
                  </a:lnTo>
                  <a:lnTo>
                    <a:pt x="10614" y="14997"/>
                  </a:lnTo>
                  <a:lnTo>
                    <a:pt x="10659" y="14997"/>
                  </a:lnTo>
                  <a:lnTo>
                    <a:pt x="10684" y="14981"/>
                  </a:lnTo>
                  <a:lnTo>
                    <a:pt x="10703" y="14981"/>
                  </a:lnTo>
                  <a:lnTo>
                    <a:pt x="10763" y="14961"/>
                  </a:lnTo>
                  <a:lnTo>
                    <a:pt x="10769" y="14974"/>
                  </a:lnTo>
                  <a:lnTo>
                    <a:pt x="10787" y="15013"/>
                  </a:lnTo>
                  <a:lnTo>
                    <a:pt x="10790" y="15015"/>
                  </a:lnTo>
                  <a:lnTo>
                    <a:pt x="10795" y="15026"/>
                  </a:lnTo>
                  <a:lnTo>
                    <a:pt x="10816" y="15036"/>
                  </a:lnTo>
                  <a:lnTo>
                    <a:pt x="10839" y="15094"/>
                  </a:lnTo>
                  <a:lnTo>
                    <a:pt x="10831" y="15164"/>
                  </a:lnTo>
                  <a:lnTo>
                    <a:pt x="10801" y="15256"/>
                  </a:lnTo>
                  <a:lnTo>
                    <a:pt x="10804" y="15261"/>
                  </a:lnTo>
                  <a:lnTo>
                    <a:pt x="10801" y="15268"/>
                  </a:lnTo>
                  <a:lnTo>
                    <a:pt x="10813" y="15297"/>
                  </a:lnTo>
                  <a:lnTo>
                    <a:pt x="10817" y="15295"/>
                  </a:lnTo>
                  <a:lnTo>
                    <a:pt x="10801" y="15354"/>
                  </a:lnTo>
                  <a:lnTo>
                    <a:pt x="10795" y="15406"/>
                  </a:lnTo>
                  <a:lnTo>
                    <a:pt x="10776" y="15453"/>
                  </a:lnTo>
                  <a:lnTo>
                    <a:pt x="10776" y="15493"/>
                  </a:lnTo>
                  <a:lnTo>
                    <a:pt x="10813" y="15592"/>
                  </a:lnTo>
                  <a:lnTo>
                    <a:pt x="10857" y="15672"/>
                  </a:lnTo>
                  <a:lnTo>
                    <a:pt x="10909" y="15753"/>
                  </a:lnTo>
                  <a:lnTo>
                    <a:pt x="10960" y="15845"/>
                  </a:lnTo>
                  <a:lnTo>
                    <a:pt x="10961" y="15844"/>
                  </a:lnTo>
                  <a:lnTo>
                    <a:pt x="10966" y="15852"/>
                  </a:lnTo>
                  <a:lnTo>
                    <a:pt x="10979" y="15902"/>
                  </a:lnTo>
                  <a:lnTo>
                    <a:pt x="10986" y="15902"/>
                  </a:lnTo>
                  <a:lnTo>
                    <a:pt x="10979" y="15914"/>
                  </a:lnTo>
                  <a:lnTo>
                    <a:pt x="10986" y="15943"/>
                  </a:lnTo>
                  <a:lnTo>
                    <a:pt x="10979" y="15954"/>
                  </a:lnTo>
                  <a:lnTo>
                    <a:pt x="11012" y="16012"/>
                  </a:lnTo>
                  <a:lnTo>
                    <a:pt x="11023" y="16075"/>
                  </a:lnTo>
                  <a:lnTo>
                    <a:pt x="11038" y="16173"/>
                  </a:lnTo>
                  <a:lnTo>
                    <a:pt x="11023" y="16203"/>
                  </a:lnTo>
                  <a:lnTo>
                    <a:pt x="11023" y="16226"/>
                  </a:lnTo>
                  <a:lnTo>
                    <a:pt x="11031" y="16283"/>
                  </a:lnTo>
                  <a:lnTo>
                    <a:pt x="11049" y="16335"/>
                  </a:lnTo>
                  <a:lnTo>
                    <a:pt x="11063" y="16364"/>
                  </a:lnTo>
                  <a:lnTo>
                    <a:pt x="11063" y="16485"/>
                  </a:lnTo>
                  <a:lnTo>
                    <a:pt x="11038" y="16543"/>
                  </a:lnTo>
                  <a:lnTo>
                    <a:pt x="11012" y="16595"/>
                  </a:lnTo>
                  <a:lnTo>
                    <a:pt x="10993" y="16635"/>
                  </a:lnTo>
                  <a:lnTo>
                    <a:pt x="10979" y="16721"/>
                  </a:lnTo>
                  <a:lnTo>
                    <a:pt x="10968" y="16762"/>
                  </a:lnTo>
                  <a:lnTo>
                    <a:pt x="10953" y="16855"/>
                  </a:lnTo>
                  <a:lnTo>
                    <a:pt x="10942" y="16941"/>
                  </a:lnTo>
                  <a:lnTo>
                    <a:pt x="10953" y="16992"/>
                  </a:lnTo>
                  <a:lnTo>
                    <a:pt x="10953" y="17109"/>
                  </a:lnTo>
                  <a:lnTo>
                    <a:pt x="11005" y="17190"/>
                  </a:lnTo>
                  <a:lnTo>
                    <a:pt x="11012" y="17259"/>
                  </a:lnTo>
                  <a:lnTo>
                    <a:pt x="11049" y="17369"/>
                  </a:lnTo>
                  <a:lnTo>
                    <a:pt x="11075" y="17449"/>
                  </a:lnTo>
                  <a:lnTo>
                    <a:pt x="11101" y="17490"/>
                  </a:lnTo>
                  <a:lnTo>
                    <a:pt x="11108" y="17541"/>
                  </a:lnTo>
                  <a:lnTo>
                    <a:pt x="11108" y="17669"/>
                  </a:lnTo>
                  <a:lnTo>
                    <a:pt x="11126" y="17830"/>
                  </a:lnTo>
                  <a:lnTo>
                    <a:pt x="11145" y="17900"/>
                  </a:lnTo>
                  <a:lnTo>
                    <a:pt x="11152" y="17992"/>
                  </a:lnTo>
                  <a:lnTo>
                    <a:pt x="11178" y="18079"/>
                  </a:lnTo>
                  <a:lnTo>
                    <a:pt x="11222" y="18159"/>
                  </a:lnTo>
                  <a:lnTo>
                    <a:pt x="11224" y="18157"/>
                  </a:lnTo>
                  <a:lnTo>
                    <a:pt x="11267" y="18286"/>
                  </a:lnTo>
                  <a:lnTo>
                    <a:pt x="11274" y="18286"/>
                  </a:lnTo>
                  <a:lnTo>
                    <a:pt x="11299" y="18384"/>
                  </a:lnTo>
                  <a:lnTo>
                    <a:pt x="11337" y="18482"/>
                  </a:lnTo>
                  <a:lnTo>
                    <a:pt x="11337" y="18563"/>
                  </a:lnTo>
                  <a:lnTo>
                    <a:pt x="11318" y="18592"/>
                  </a:lnTo>
                  <a:lnTo>
                    <a:pt x="11337" y="18655"/>
                  </a:lnTo>
                  <a:lnTo>
                    <a:pt x="11337" y="18725"/>
                  </a:lnTo>
                  <a:lnTo>
                    <a:pt x="11343" y="18765"/>
                  </a:lnTo>
                  <a:lnTo>
                    <a:pt x="11351" y="18741"/>
                  </a:lnTo>
                  <a:lnTo>
                    <a:pt x="11381" y="18794"/>
                  </a:lnTo>
                  <a:lnTo>
                    <a:pt x="11396" y="18794"/>
                  </a:lnTo>
                  <a:lnTo>
                    <a:pt x="11421" y="18834"/>
                  </a:lnTo>
                  <a:lnTo>
                    <a:pt x="11447" y="18834"/>
                  </a:lnTo>
                  <a:lnTo>
                    <a:pt x="11484" y="18782"/>
                  </a:lnTo>
                  <a:lnTo>
                    <a:pt x="11535" y="18782"/>
                  </a:lnTo>
                  <a:lnTo>
                    <a:pt x="11598" y="18725"/>
                  </a:lnTo>
                  <a:lnTo>
                    <a:pt x="11624" y="18741"/>
                  </a:lnTo>
                  <a:lnTo>
                    <a:pt x="11657" y="18725"/>
                  </a:lnTo>
                  <a:lnTo>
                    <a:pt x="11720" y="18741"/>
                  </a:lnTo>
                  <a:lnTo>
                    <a:pt x="11753" y="18725"/>
                  </a:lnTo>
                  <a:lnTo>
                    <a:pt x="11790" y="18741"/>
                  </a:lnTo>
                  <a:lnTo>
                    <a:pt x="11797" y="18702"/>
                  </a:lnTo>
                  <a:lnTo>
                    <a:pt x="11823" y="18702"/>
                  </a:lnTo>
                  <a:lnTo>
                    <a:pt x="11893" y="18655"/>
                  </a:lnTo>
                  <a:lnTo>
                    <a:pt x="11938" y="18603"/>
                  </a:lnTo>
                  <a:lnTo>
                    <a:pt x="11982" y="18534"/>
                  </a:lnTo>
                  <a:lnTo>
                    <a:pt x="12041" y="18425"/>
                  </a:lnTo>
                  <a:lnTo>
                    <a:pt x="12077" y="18344"/>
                  </a:lnTo>
                  <a:lnTo>
                    <a:pt x="12096" y="18286"/>
                  </a:lnTo>
                  <a:lnTo>
                    <a:pt x="12122" y="18246"/>
                  </a:lnTo>
                  <a:lnTo>
                    <a:pt x="12129" y="18223"/>
                  </a:lnTo>
                  <a:lnTo>
                    <a:pt x="12173" y="18164"/>
                  </a:lnTo>
                  <a:lnTo>
                    <a:pt x="12191" y="18124"/>
                  </a:lnTo>
                  <a:lnTo>
                    <a:pt x="12199" y="18032"/>
                  </a:lnTo>
                  <a:lnTo>
                    <a:pt x="12206" y="17963"/>
                  </a:lnTo>
                  <a:lnTo>
                    <a:pt x="12196" y="17963"/>
                  </a:lnTo>
                  <a:lnTo>
                    <a:pt x="12197" y="17955"/>
                  </a:lnTo>
                  <a:lnTo>
                    <a:pt x="12203" y="17956"/>
                  </a:lnTo>
                  <a:lnTo>
                    <a:pt x="12206" y="17942"/>
                  </a:lnTo>
                  <a:lnTo>
                    <a:pt x="12210" y="17945"/>
                  </a:lnTo>
                  <a:lnTo>
                    <a:pt x="12221" y="17887"/>
                  </a:lnTo>
                  <a:lnTo>
                    <a:pt x="12203" y="17876"/>
                  </a:lnTo>
                  <a:lnTo>
                    <a:pt x="12203" y="17835"/>
                  </a:lnTo>
                  <a:lnTo>
                    <a:pt x="12213" y="17818"/>
                  </a:lnTo>
                  <a:lnTo>
                    <a:pt x="12283" y="17761"/>
                  </a:lnTo>
                  <a:lnTo>
                    <a:pt x="12327" y="17732"/>
                  </a:lnTo>
                  <a:lnTo>
                    <a:pt x="12335" y="17720"/>
                  </a:lnTo>
                  <a:lnTo>
                    <a:pt x="12361" y="17679"/>
                  </a:lnTo>
                  <a:lnTo>
                    <a:pt x="12369" y="17668"/>
                  </a:lnTo>
                  <a:lnTo>
                    <a:pt x="12376" y="17627"/>
                  </a:lnTo>
                  <a:lnTo>
                    <a:pt x="12369" y="17616"/>
                  </a:lnTo>
                  <a:lnTo>
                    <a:pt x="12376" y="17558"/>
                  </a:lnTo>
                  <a:lnTo>
                    <a:pt x="12376" y="17466"/>
                  </a:lnTo>
                  <a:lnTo>
                    <a:pt x="12369" y="17466"/>
                  </a:lnTo>
                  <a:lnTo>
                    <a:pt x="12369" y="17436"/>
                  </a:lnTo>
                  <a:lnTo>
                    <a:pt x="12350" y="17385"/>
                  </a:lnTo>
                  <a:lnTo>
                    <a:pt x="12325" y="17298"/>
                  </a:lnTo>
                  <a:lnTo>
                    <a:pt x="12331" y="17246"/>
                  </a:lnTo>
                  <a:lnTo>
                    <a:pt x="12335" y="17241"/>
                  </a:lnTo>
                  <a:lnTo>
                    <a:pt x="12341" y="17232"/>
                  </a:lnTo>
                  <a:lnTo>
                    <a:pt x="12343" y="17230"/>
                  </a:lnTo>
                  <a:lnTo>
                    <a:pt x="12348" y="17220"/>
                  </a:lnTo>
                  <a:lnTo>
                    <a:pt x="12350" y="17218"/>
                  </a:lnTo>
                  <a:lnTo>
                    <a:pt x="12382" y="17159"/>
                  </a:lnTo>
                  <a:lnTo>
                    <a:pt x="12405" y="17149"/>
                  </a:lnTo>
                  <a:lnTo>
                    <a:pt x="12475" y="17052"/>
                  </a:lnTo>
                  <a:lnTo>
                    <a:pt x="12534" y="16999"/>
                  </a:lnTo>
                  <a:lnTo>
                    <a:pt x="12597" y="16970"/>
                  </a:lnTo>
                  <a:lnTo>
                    <a:pt x="12603" y="16960"/>
                  </a:lnTo>
                  <a:lnTo>
                    <a:pt x="12604" y="16958"/>
                  </a:lnTo>
                  <a:lnTo>
                    <a:pt x="12610" y="16947"/>
                  </a:lnTo>
                  <a:lnTo>
                    <a:pt x="12612" y="16947"/>
                  </a:lnTo>
                  <a:lnTo>
                    <a:pt x="12649" y="16877"/>
                  </a:lnTo>
                  <a:lnTo>
                    <a:pt x="12675" y="16808"/>
                  </a:lnTo>
                  <a:lnTo>
                    <a:pt x="12689" y="16739"/>
                  </a:lnTo>
                  <a:lnTo>
                    <a:pt x="12682" y="16698"/>
                  </a:lnTo>
                  <a:lnTo>
                    <a:pt x="12675" y="16548"/>
                  </a:lnTo>
                  <a:lnTo>
                    <a:pt x="12664" y="16468"/>
                  </a:lnTo>
                  <a:lnTo>
                    <a:pt x="12675" y="16370"/>
                  </a:lnTo>
                  <a:lnTo>
                    <a:pt x="12656" y="16329"/>
                  </a:lnTo>
                  <a:lnTo>
                    <a:pt x="12651" y="16336"/>
                  </a:lnTo>
                  <a:lnTo>
                    <a:pt x="12643" y="16325"/>
                  </a:lnTo>
                  <a:lnTo>
                    <a:pt x="12644" y="16323"/>
                  </a:lnTo>
                  <a:lnTo>
                    <a:pt x="12640" y="16317"/>
                  </a:lnTo>
                  <a:lnTo>
                    <a:pt x="12616" y="16226"/>
                  </a:lnTo>
                  <a:lnTo>
                    <a:pt x="12597" y="16175"/>
                  </a:lnTo>
                  <a:lnTo>
                    <a:pt x="12597" y="16104"/>
                  </a:lnTo>
                  <a:lnTo>
                    <a:pt x="12616" y="16036"/>
                  </a:lnTo>
                  <a:lnTo>
                    <a:pt x="12609" y="16024"/>
                  </a:lnTo>
                  <a:lnTo>
                    <a:pt x="12600" y="16013"/>
                  </a:lnTo>
                  <a:lnTo>
                    <a:pt x="12600" y="16011"/>
                  </a:lnTo>
                  <a:lnTo>
                    <a:pt x="12593" y="15999"/>
                  </a:lnTo>
                  <a:lnTo>
                    <a:pt x="12572" y="15972"/>
                  </a:lnTo>
                  <a:lnTo>
                    <a:pt x="12572" y="15926"/>
                  </a:lnTo>
                  <a:lnTo>
                    <a:pt x="12597" y="15816"/>
                  </a:lnTo>
                  <a:lnTo>
                    <a:pt x="12587" y="15805"/>
                  </a:lnTo>
                  <a:lnTo>
                    <a:pt x="12608" y="15781"/>
                  </a:lnTo>
                  <a:lnTo>
                    <a:pt x="12613" y="15753"/>
                  </a:lnTo>
                  <a:lnTo>
                    <a:pt x="12620" y="15745"/>
                  </a:lnTo>
                  <a:lnTo>
                    <a:pt x="12626" y="15706"/>
                  </a:lnTo>
                  <a:lnTo>
                    <a:pt x="12638" y="15689"/>
                  </a:lnTo>
                  <a:lnTo>
                    <a:pt x="12640" y="15668"/>
                  </a:lnTo>
                  <a:lnTo>
                    <a:pt x="12649" y="15652"/>
                  </a:lnTo>
                  <a:lnTo>
                    <a:pt x="12653" y="15616"/>
                  </a:lnTo>
                  <a:lnTo>
                    <a:pt x="12671" y="15608"/>
                  </a:lnTo>
                  <a:lnTo>
                    <a:pt x="12689" y="15562"/>
                  </a:lnTo>
                  <a:lnTo>
                    <a:pt x="12722" y="15539"/>
                  </a:lnTo>
                  <a:lnTo>
                    <a:pt x="12717" y="15526"/>
                  </a:lnTo>
                  <a:lnTo>
                    <a:pt x="12724" y="15510"/>
                  </a:lnTo>
                  <a:lnTo>
                    <a:pt x="12734" y="15503"/>
                  </a:lnTo>
                  <a:lnTo>
                    <a:pt x="12730" y="15492"/>
                  </a:lnTo>
                  <a:lnTo>
                    <a:pt x="12740" y="15464"/>
                  </a:lnTo>
                  <a:lnTo>
                    <a:pt x="12862" y="15274"/>
                  </a:lnTo>
                  <a:lnTo>
                    <a:pt x="12950" y="15192"/>
                  </a:lnTo>
                  <a:lnTo>
                    <a:pt x="13013" y="15106"/>
                  </a:lnTo>
                  <a:lnTo>
                    <a:pt x="13083" y="14985"/>
                  </a:lnTo>
                  <a:lnTo>
                    <a:pt x="13135" y="14875"/>
                  </a:lnTo>
                  <a:lnTo>
                    <a:pt x="13186" y="14736"/>
                  </a:lnTo>
                  <a:lnTo>
                    <a:pt x="13219" y="14616"/>
                  </a:lnTo>
                  <a:lnTo>
                    <a:pt x="13256" y="14506"/>
                  </a:lnTo>
                  <a:lnTo>
                    <a:pt x="13275" y="14414"/>
                  </a:lnTo>
                  <a:lnTo>
                    <a:pt x="13282" y="14385"/>
                  </a:lnTo>
                  <a:lnTo>
                    <a:pt x="13282" y="14328"/>
                  </a:lnTo>
                  <a:lnTo>
                    <a:pt x="13289" y="14275"/>
                  </a:lnTo>
                  <a:lnTo>
                    <a:pt x="13289" y="14246"/>
                  </a:lnTo>
                  <a:lnTo>
                    <a:pt x="13264" y="14246"/>
                  </a:lnTo>
                  <a:lnTo>
                    <a:pt x="13230" y="14275"/>
                  </a:lnTo>
                  <a:lnTo>
                    <a:pt x="13205" y="14287"/>
                  </a:lnTo>
                  <a:lnTo>
                    <a:pt x="13179" y="14304"/>
                  </a:lnTo>
                  <a:lnTo>
                    <a:pt x="13168" y="14304"/>
                  </a:lnTo>
                  <a:lnTo>
                    <a:pt x="13131" y="14304"/>
                  </a:lnTo>
                  <a:lnTo>
                    <a:pt x="13106" y="14328"/>
                  </a:lnTo>
                  <a:lnTo>
                    <a:pt x="13080" y="14328"/>
                  </a:lnTo>
                  <a:lnTo>
                    <a:pt x="13028" y="14356"/>
                  </a:lnTo>
                  <a:lnTo>
                    <a:pt x="12958" y="14373"/>
                  </a:lnTo>
                  <a:lnTo>
                    <a:pt x="12906" y="14396"/>
                  </a:lnTo>
                  <a:lnTo>
                    <a:pt x="12885" y="14396"/>
                  </a:lnTo>
                  <a:lnTo>
                    <a:pt x="12859" y="14368"/>
                  </a:lnTo>
                  <a:lnTo>
                    <a:pt x="12852" y="14328"/>
                  </a:lnTo>
                  <a:lnTo>
                    <a:pt x="12837" y="14318"/>
                  </a:lnTo>
                  <a:lnTo>
                    <a:pt x="12836" y="14316"/>
                  </a:lnTo>
                  <a:lnTo>
                    <a:pt x="12818" y="14304"/>
                  </a:lnTo>
                  <a:lnTo>
                    <a:pt x="12804" y="14281"/>
                  </a:lnTo>
                  <a:lnTo>
                    <a:pt x="12830" y="14253"/>
                  </a:lnTo>
                  <a:lnTo>
                    <a:pt x="12841" y="14212"/>
                  </a:lnTo>
                  <a:lnTo>
                    <a:pt x="12822" y="14183"/>
                  </a:lnTo>
                  <a:lnTo>
                    <a:pt x="12818" y="14177"/>
                  </a:lnTo>
                  <a:lnTo>
                    <a:pt x="12793" y="14165"/>
                  </a:lnTo>
                  <a:lnTo>
                    <a:pt x="12774" y="14125"/>
                  </a:lnTo>
                  <a:lnTo>
                    <a:pt x="12741" y="14067"/>
                  </a:lnTo>
                  <a:lnTo>
                    <a:pt x="12704" y="14016"/>
                  </a:lnTo>
                  <a:lnTo>
                    <a:pt x="12626" y="13935"/>
                  </a:lnTo>
                  <a:lnTo>
                    <a:pt x="12590" y="13877"/>
                  </a:lnTo>
                  <a:lnTo>
                    <a:pt x="12575" y="13796"/>
                  </a:lnTo>
                  <a:lnTo>
                    <a:pt x="12538" y="13676"/>
                  </a:lnTo>
                  <a:lnTo>
                    <a:pt x="12535" y="13683"/>
                  </a:lnTo>
                  <a:lnTo>
                    <a:pt x="12535" y="13682"/>
                  </a:lnTo>
                  <a:lnTo>
                    <a:pt x="12538" y="13676"/>
                  </a:lnTo>
                  <a:lnTo>
                    <a:pt x="12512" y="13635"/>
                  </a:lnTo>
                  <a:lnTo>
                    <a:pt x="12487" y="13617"/>
                  </a:lnTo>
                  <a:lnTo>
                    <a:pt x="12461" y="13496"/>
                  </a:lnTo>
                  <a:lnTo>
                    <a:pt x="12451" y="13398"/>
                  </a:lnTo>
                  <a:lnTo>
                    <a:pt x="12468" y="13387"/>
                  </a:lnTo>
                  <a:lnTo>
                    <a:pt x="12465" y="13377"/>
                  </a:lnTo>
                  <a:lnTo>
                    <a:pt x="12468" y="13375"/>
                  </a:lnTo>
                  <a:lnTo>
                    <a:pt x="12442" y="13277"/>
                  </a:lnTo>
                  <a:lnTo>
                    <a:pt x="12450" y="13277"/>
                  </a:lnTo>
                  <a:lnTo>
                    <a:pt x="12442" y="13266"/>
                  </a:lnTo>
                  <a:lnTo>
                    <a:pt x="12372" y="13167"/>
                  </a:lnTo>
                  <a:lnTo>
                    <a:pt x="12365" y="13099"/>
                  </a:lnTo>
                  <a:lnTo>
                    <a:pt x="12383" y="13087"/>
                  </a:lnTo>
                  <a:lnTo>
                    <a:pt x="12328" y="12977"/>
                  </a:lnTo>
                  <a:lnTo>
                    <a:pt x="12303" y="12908"/>
                  </a:lnTo>
                  <a:lnTo>
                    <a:pt x="12288" y="12856"/>
                  </a:lnTo>
                  <a:lnTo>
                    <a:pt x="12244" y="12688"/>
                  </a:lnTo>
                  <a:lnTo>
                    <a:pt x="12206" y="12596"/>
                  </a:lnTo>
                  <a:lnTo>
                    <a:pt x="12181" y="12486"/>
                  </a:lnTo>
                  <a:lnTo>
                    <a:pt x="12181" y="12475"/>
                  </a:lnTo>
                  <a:lnTo>
                    <a:pt x="12225" y="12625"/>
                  </a:lnTo>
                  <a:lnTo>
                    <a:pt x="12250" y="12665"/>
                  </a:lnTo>
                  <a:lnTo>
                    <a:pt x="12269" y="12706"/>
                  </a:lnTo>
                  <a:lnTo>
                    <a:pt x="12288" y="12677"/>
                  </a:lnTo>
                  <a:lnTo>
                    <a:pt x="12303" y="12636"/>
                  </a:lnTo>
                  <a:lnTo>
                    <a:pt x="12320" y="12555"/>
                  </a:lnTo>
                  <a:lnTo>
                    <a:pt x="12320" y="12585"/>
                  </a:lnTo>
                  <a:lnTo>
                    <a:pt x="12313" y="12636"/>
                  </a:lnTo>
                  <a:lnTo>
                    <a:pt x="12328" y="12636"/>
                  </a:lnTo>
                  <a:lnTo>
                    <a:pt x="12324" y="12660"/>
                  </a:lnTo>
                  <a:lnTo>
                    <a:pt x="12349" y="12660"/>
                  </a:lnTo>
                  <a:lnTo>
                    <a:pt x="12376" y="12722"/>
                  </a:lnTo>
                  <a:lnTo>
                    <a:pt x="12402" y="12803"/>
                  </a:lnTo>
                  <a:lnTo>
                    <a:pt x="12427" y="12884"/>
                  </a:lnTo>
                  <a:lnTo>
                    <a:pt x="12432" y="12888"/>
                  </a:lnTo>
                  <a:lnTo>
                    <a:pt x="12439" y="12908"/>
                  </a:lnTo>
                  <a:lnTo>
                    <a:pt x="12448" y="12916"/>
                  </a:lnTo>
                  <a:lnTo>
                    <a:pt x="12461" y="12954"/>
                  </a:lnTo>
                  <a:lnTo>
                    <a:pt x="12461" y="12976"/>
                  </a:lnTo>
                  <a:lnTo>
                    <a:pt x="12479" y="13034"/>
                  </a:lnTo>
                  <a:lnTo>
                    <a:pt x="12484" y="13039"/>
                  </a:lnTo>
                  <a:lnTo>
                    <a:pt x="12491" y="13059"/>
                  </a:lnTo>
                  <a:lnTo>
                    <a:pt x="12523" y="13087"/>
                  </a:lnTo>
                  <a:lnTo>
                    <a:pt x="12544" y="13104"/>
                  </a:lnTo>
                  <a:lnTo>
                    <a:pt x="12575" y="13213"/>
                  </a:lnTo>
                  <a:lnTo>
                    <a:pt x="12575" y="13264"/>
                  </a:lnTo>
                  <a:lnTo>
                    <a:pt x="12582" y="13335"/>
                  </a:lnTo>
                  <a:lnTo>
                    <a:pt x="12619" y="13433"/>
                  </a:lnTo>
                  <a:lnTo>
                    <a:pt x="12622" y="13434"/>
                  </a:lnTo>
                  <a:lnTo>
                    <a:pt x="12630" y="13456"/>
                  </a:lnTo>
                  <a:lnTo>
                    <a:pt x="12656" y="13468"/>
                  </a:lnTo>
                  <a:lnTo>
                    <a:pt x="12691" y="13521"/>
                  </a:lnTo>
                  <a:lnTo>
                    <a:pt x="12704" y="13594"/>
                  </a:lnTo>
                  <a:lnTo>
                    <a:pt x="12733" y="13675"/>
                  </a:lnTo>
                  <a:lnTo>
                    <a:pt x="12738" y="13680"/>
                  </a:lnTo>
                  <a:lnTo>
                    <a:pt x="12745" y="13699"/>
                  </a:lnTo>
                  <a:lnTo>
                    <a:pt x="12766" y="13725"/>
                  </a:lnTo>
                  <a:lnTo>
                    <a:pt x="12766" y="13755"/>
                  </a:lnTo>
                  <a:lnTo>
                    <a:pt x="12778" y="13768"/>
                  </a:lnTo>
                  <a:lnTo>
                    <a:pt x="12778" y="13780"/>
                  </a:lnTo>
                  <a:lnTo>
                    <a:pt x="12792" y="13795"/>
                  </a:lnTo>
                  <a:lnTo>
                    <a:pt x="12792" y="13824"/>
                  </a:lnTo>
                  <a:lnTo>
                    <a:pt x="12803" y="13808"/>
                  </a:lnTo>
                  <a:lnTo>
                    <a:pt x="12804" y="13809"/>
                  </a:lnTo>
                  <a:lnTo>
                    <a:pt x="12804" y="13833"/>
                  </a:lnTo>
                  <a:lnTo>
                    <a:pt x="12800" y="13837"/>
                  </a:lnTo>
                  <a:lnTo>
                    <a:pt x="12807" y="13877"/>
                  </a:lnTo>
                  <a:lnTo>
                    <a:pt x="12800" y="13894"/>
                  </a:lnTo>
                  <a:lnTo>
                    <a:pt x="12800" y="13935"/>
                  </a:lnTo>
                  <a:lnTo>
                    <a:pt x="12793" y="13947"/>
                  </a:lnTo>
                  <a:lnTo>
                    <a:pt x="12807" y="13975"/>
                  </a:lnTo>
                  <a:lnTo>
                    <a:pt x="12818" y="14055"/>
                  </a:lnTo>
                  <a:lnTo>
                    <a:pt x="12826" y="14085"/>
                  </a:lnTo>
                  <a:lnTo>
                    <a:pt x="12826" y="14137"/>
                  </a:lnTo>
                  <a:lnTo>
                    <a:pt x="12844" y="14194"/>
                  </a:lnTo>
                  <a:lnTo>
                    <a:pt x="12888" y="14194"/>
                  </a:lnTo>
                  <a:lnTo>
                    <a:pt x="12894" y="14189"/>
                  </a:lnTo>
                  <a:lnTo>
                    <a:pt x="12900" y="14189"/>
                  </a:lnTo>
                  <a:lnTo>
                    <a:pt x="12909" y="14177"/>
                  </a:lnTo>
                  <a:lnTo>
                    <a:pt x="12933" y="14177"/>
                  </a:lnTo>
                  <a:lnTo>
                    <a:pt x="12936" y="14171"/>
                  </a:lnTo>
                  <a:lnTo>
                    <a:pt x="12944" y="14171"/>
                  </a:lnTo>
                  <a:lnTo>
                    <a:pt x="12952" y="14159"/>
                  </a:lnTo>
                  <a:lnTo>
                    <a:pt x="12970" y="14148"/>
                  </a:lnTo>
                  <a:lnTo>
                    <a:pt x="12982" y="14125"/>
                  </a:lnTo>
                  <a:lnTo>
                    <a:pt x="12991" y="14125"/>
                  </a:lnTo>
                  <a:lnTo>
                    <a:pt x="13036" y="14114"/>
                  </a:lnTo>
                  <a:lnTo>
                    <a:pt x="13069" y="14096"/>
                  </a:lnTo>
                  <a:lnTo>
                    <a:pt x="13080" y="14090"/>
                  </a:lnTo>
                  <a:lnTo>
                    <a:pt x="13116" y="14058"/>
                  </a:lnTo>
                  <a:lnTo>
                    <a:pt x="13132" y="14067"/>
                  </a:lnTo>
                  <a:lnTo>
                    <a:pt x="13157" y="14055"/>
                  </a:lnTo>
                  <a:lnTo>
                    <a:pt x="13159" y="14054"/>
                  </a:lnTo>
                  <a:lnTo>
                    <a:pt x="13169" y="14050"/>
                  </a:lnTo>
                  <a:lnTo>
                    <a:pt x="13219" y="13982"/>
                  </a:lnTo>
                  <a:lnTo>
                    <a:pt x="13305" y="13947"/>
                  </a:lnTo>
                  <a:lnTo>
                    <a:pt x="13308" y="13943"/>
                  </a:lnTo>
                  <a:lnTo>
                    <a:pt x="13317" y="13940"/>
                  </a:lnTo>
                  <a:lnTo>
                    <a:pt x="13368" y="13900"/>
                  </a:lnTo>
                  <a:lnTo>
                    <a:pt x="13368" y="13871"/>
                  </a:lnTo>
                  <a:lnTo>
                    <a:pt x="13386" y="13831"/>
                  </a:lnTo>
                  <a:lnTo>
                    <a:pt x="13431" y="13808"/>
                  </a:lnTo>
                  <a:lnTo>
                    <a:pt x="13430" y="13805"/>
                  </a:lnTo>
                  <a:lnTo>
                    <a:pt x="13445" y="13796"/>
                  </a:lnTo>
                  <a:lnTo>
                    <a:pt x="13489" y="13768"/>
                  </a:lnTo>
                  <a:lnTo>
                    <a:pt x="13522" y="13784"/>
                  </a:lnTo>
                  <a:lnTo>
                    <a:pt x="13552" y="13756"/>
                  </a:lnTo>
                  <a:lnTo>
                    <a:pt x="13552" y="13715"/>
                  </a:lnTo>
                  <a:lnTo>
                    <a:pt x="13578" y="13686"/>
                  </a:lnTo>
                  <a:lnTo>
                    <a:pt x="13611" y="13686"/>
                  </a:lnTo>
                  <a:lnTo>
                    <a:pt x="13618" y="13676"/>
                  </a:lnTo>
                  <a:lnTo>
                    <a:pt x="13630" y="13617"/>
                  </a:lnTo>
                  <a:lnTo>
                    <a:pt x="13663" y="13578"/>
                  </a:lnTo>
                  <a:lnTo>
                    <a:pt x="13689" y="13578"/>
                  </a:lnTo>
                  <a:lnTo>
                    <a:pt x="13699" y="13566"/>
                  </a:lnTo>
                  <a:lnTo>
                    <a:pt x="13689" y="13507"/>
                  </a:lnTo>
                  <a:lnTo>
                    <a:pt x="13699" y="13456"/>
                  </a:lnTo>
                  <a:lnTo>
                    <a:pt x="13714" y="13427"/>
                  </a:lnTo>
                  <a:lnTo>
                    <a:pt x="13744" y="13444"/>
                  </a:lnTo>
                  <a:lnTo>
                    <a:pt x="13759" y="13375"/>
                  </a:lnTo>
                  <a:lnTo>
                    <a:pt x="13784" y="13335"/>
                  </a:lnTo>
                  <a:lnTo>
                    <a:pt x="13795" y="13305"/>
                  </a:lnTo>
                  <a:lnTo>
                    <a:pt x="13821" y="13248"/>
                  </a:lnTo>
                  <a:lnTo>
                    <a:pt x="13821" y="13225"/>
                  </a:lnTo>
                  <a:lnTo>
                    <a:pt x="13795" y="13207"/>
                  </a:lnTo>
                  <a:lnTo>
                    <a:pt x="13777" y="13185"/>
                  </a:lnTo>
                  <a:lnTo>
                    <a:pt x="13751" y="13127"/>
                  </a:lnTo>
                  <a:lnTo>
                    <a:pt x="13714" y="13099"/>
                  </a:lnTo>
                  <a:lnTo>
                    <a:pt x="13674" y="13087"/>
                  </a:lnTo>
                  <a:lnTo>
                    <a:pt x="13648" y="13058"/>
                  </a:lnTo>
                  <a:lnTo>
                    <a:pt x="13611" y="12989"/>
                  </a:lnTo>
                  <a:lnTo>
                    <a:pt x="13626" y="12989"/>
                  </a:lnTo>
                  <a:lnTo>
                    <a:pt x="13618" y="12908"/>
                  </a:lnTo>
                  <a:lnTo>
                    <a:pt x="13612" y="12881"/>
                  </a:lnTo>
                  <a:lnTo>
                    <a:pt x="13618" y="12838"/>
                  </a:lnTo>
                  <a:lnTo>
                    <a:pt x="13611" y="12826"/>
                  </a:lnTo>
                  <a:lnTo>
                    <a:pt x="13592" y="12867"/>
                  </a:lnTo>
                  <a:lnTo>
                    <a:pt x="13596" y="12877"/>
                  </a:lnTo>
                  <a:lnTo>
                    <a:pt x="13560" y="12924"/>
                  </a:lnTo>
                  <a:lnTo>
                    <a:pt x="13515" y="12989"/>
                  </a:lnTo>
                  <a:lnTo>
                    <a:pt x="13471" y="13058"/>
                  </a:lnTo>
                  <a:lnTo>
                    <a:pt x="13394" y="13058"/>
                  </a:lnTo>
                  <a:lnTo>
                    <a:pt x="13350" y="13073"/>
                  </a:lnTo>
                  <a:lnTo>
                    <a:pt x="13350" y="13059"/>
                  </a:lnTo>
                  <a:lnTo>
                    <a:pt x="13342" y="13059"/>
                  </a:lnTo>
                  <a:lnTo>
                    <a:pt x="13342" y="13046"/>
                  </a:lnTo>
                  <a:lnTo>
                    <a:pt x="13331" y="13046"/>
                  </a:lnTo>
                  <a:lnTo>
                    <a:pt x="13331" y="13048"/>
                  </a:lnTo>
                  <a:lnTo>
                    <a:pt x="13320" y="13018"/>
                  </a:lnTo>
                  <a:lnTo>
                    <a:pt x="13318" y="13020"/>
                  </a:lnTo>
                  <a:lnTo>
                    <a:pt x="13313" y="13007"/>
                  </a:lnTo>
                  <a:lnTo>
                    <a:pt x="13316" y="13006"/>
                  </a:lnTo>
                  <a:lnTo>
                    <a:pt x="13331" y="12948"/>
                  </a:lnTo>
                  <a:lnTo>
                    <a:pt x="13331" y="12896"/>
                  </a:lnTo>
                  <a:lnTo>
                    <a:pt x="13305" y="12867"/>
                  </a:lnTo>
                  <a:lnTo>
                    <a:pt x="13290" y="12867"/>
                  </a:lnTo>
                  <a:lnTo>
                    <a:pt x="13279" y="12924"/>
                  </a:lnTo>
                  <a:lnTo>
                    <a:pt x="13279" y="12984"/>
                  </a:lnTo>
                  <a:lnTo>
                    <a:pt x="13273" y="12977"/>
                  </a:lnTo>
                  <a:lnTo>
                    <a:pt x="13265" y="12949"/>
                  </a:lnTo>
                  <a:lnTo>
                    <a:pt x="13254" y="12928"/>
                  </a:lnTo>
                  <a:lnTo>
                    <a:pt x="13253" y="12924"/>
                  </a:lnTo>
                  <a:lnTo>
                    <a:pt x="13250" y="12919"/>
                  </a:lnTo>
                  <a:lnTo>
                    <a:pt x="13250" y="12810"/>
                  </a:lnTo>
                  <a:lnTo>
                    <a:pt x="13239" y="12799"/>
                  </a:lnTo>
                  <a:lnTo>
                    <a:pt x="13239" y="12785"/>
                  </a:lnTo>
                  <a:lnTo>
                    <a:pt x="13203" y="12754"/>
                  </a:lnTo>
                  <a:lnTo>
                    <a:pt x="13198" y="12729"/>
                  </a:lnTo>
                  <a:lnTo>
                    <a:pt x="13189" y="12721"/>
                  </a:lnTo>
                  <a:lnTo>
                    <a:pt x="13187" y="12705"/>
                  </a:lnTo>
                  <a:lnTo>
                    <a:pt x="13163" y="12681"/>
                  </a:lnTo>
                  <a:lnTo>
                    <a:pt x="13143" y="12620"/>
                  </a:lnTo>
                  <a:lnTo>
                    <a:pt x="13139" y="12620"/>
                  </a:lnTo>
                  <a:lnTo>
                    <a:pt x="13136" y="12608"/>
                  </a:lnTo>
                  <a:lnTo>
                    <a:pt x="13139" y="12608"/>
                  </a:lnTo>
                  <a:lnTo>
                    <a:pt x="13124" y="12527"/>
                  </a:lnTo>
                  <a:lnTo>
                    <a:pt x="13124" y="12498"/>
                  </a:lnTo>
                  <a:lnTo>
                    <a:pt x="13113" y="12457"/>
                  </a:lnTo>
                  <a:lnTo>
                    <a:pt x="13076" y="12448"/>
                  </a:lnTo>
                  <a:lnTo>
                    <a:pt x="13077" y="12447"/>
                  </a:lnTo>
                  <a:lnTo>
                    <a:pt x="13121" y="12457"/>
                  </a:lnTo>
                  <a:lnTo>
                    <a:pt x="13157" y="12457"/>
                  </a:lnTo>
                  <a:lnTo>
                    <a:pt x="13162" y="12464"/>
                  </a:lnTo>
                  <a:lnTo>
                    <a:pt x="13186" y="12426"/>
                  </a:lnTo>
                  <a:lnTo>
                    <a:pt x="13198" y="12440"/>
                  </a:lnTo>
                  <a:lnTo>
                    <a:pt x="13200" y="12438"/>
                  </a:lnTo>
                  <a:lnTo>
                    <a:pt x="13221" y="12464"/>
                  </a:lnTo>
                  <a:lnTo>
                    <a:pt x="13245" y="12445"/>
                  </a:lnTo>
                  <a:lnTo>
                    <a:pt x="13279" y="12561"/>
                  </a:lnTo>
                  <a:lnTo>
                    <a:pt x="13312" y="12659"/>
                  </a:lnTo>
                  <a:lnTo>
                    <a:pt x="13330" y="12667"/>
                  </a:lnTo>
                  <a:lnTo>
                    <a:pt x="13335" y="12683"/>
                  </a:lnTo>
                  <a:lnTo>
                    <a:pt x="13389" y="12708"/>
                  </a:lnTo>
                  <a:lnTo>
                    <a:pt x="13433" y="12768"/>
                  </a:lnTo>
                  <a:lnTo>
                    <a:pt x="13443" y="12774"/>
                  </a:lnTo>
                  <a:lnTo>
                    <a:pt x="13457" y="12792"/>
                  </a:lnTo>
                  <a:lnTo>
                    <a:pt x="13527" y="12833"/>
                  </a:lnTo>
                  <a:lnTo>
                    <a:pt x="13589" y="12781"/>
                  </a:lnTo>
                  <a:lnTo>
                    <a:pt x="13630" y="12763"/>
                  </a:lnTo>
                  <a:lnTo>
                    <a:pt x="13645" y="12771"/>
                  </a:lnTo>
                  <a:lnTo>
                    <a:pt x="13662" y="12889"/>
                  </a:lnTo>
                  <a:lnTo>
                    <a:pt x="13683" y="12894"/>
                  </a:lnTo>
                  <a:lnTo>
                    <a:pt x="13685" y="12914"/>
                  </a:lnTo>
                  <a:lnTo>
                    <a:pt x="13755" y="12931"/>
                  </a:lnTo>
                  <a:lnTo>
                    <a:pt x="13822" y="12942"/>
                  </a:lnTo>
                  <a:lnTo>
                    <a:pt x="13928" y="12971"/>
                  </a:lnTo>
                  <a:lnTo>
                    <a:pt x="13930" y="12963"/>
                  </a:lnTo>
                  <a:lnTo>
                    <a:pt x="14005" y="12948"/>
                  </a:lnTo>
                  <a:lnTo>
                    <a:pt x="14101" y="12948"/>
                  </a:lnTo>
                  <a:lnTo>
                    <a:pt x="14212" y="12936"/>
                  </a:lnTo>
                  <a:lnTo>
                    <a:pt x="14256" y="13006"/>
                  </a:lnTo>
                  <a:lnTo>
                    <a:pt x="14275" y="13087"/>
                  </a:lnTo>
                  <a:lnTo>
                    <a:pt x="14319" y="13099"/>
                  </a:lnTo>
                  <a:lnTo>
                    <a:pt x="14322" y="13095"/>
                  </a:lnTo>
                  <a:lnTo>
                    <a:pt x="14389" y="13190"/>
                  </a:lnTo>
                  <a:lnTo>
                    <a:pt x="14404" y="13231"/>
                  </a:lnTo>
                  <a:lnTo>
                    <a:pt x="14378" y="13260"/>
                  </a:lnTo>
                  <a:lnTo>
                    <a:pt x="14459" y="13380"/>
                  </a:lnTo>
                  <a:lnTo>
                    <a:pt x="14499" y="13392"/>
                  </a:lnTo>
                  <a:lnTo>
                    <a:pt x="14588" y="13340"/>
                  </a:lnTo>
                  <a:lnTo>
                    <a:pt x="14596" y="13439"/>
                  </a:lnTo>
                  <a:lnTo>
                    <a:pt x="14596" y="13548"/>
                  </a:lnTo>
                  <a:lnTo>
                    <a:pt x="14613" y="13669"/>
                  </a:lnTo>
                  <a:lnTo>
                    <a:pt x="14640" y="13859"/>
                  </a:lnTo>
                  <a:lnTo>
                    <a:pt x="14691" y="13998"/>
                  </a:lnTo>
                  <a:lnTo>
                    <a:pt x="14702" y="14050"/>
                  </a:lnTo>
                  <a:lnTo>
                    <a:pt x="14717" y="14171"/>
                  </a:lnTo>
                  <a:lnTo>
                    <a:pt x="14746" y="14257"/>
                  </a:lnTo>
                  <a:lnTo>
                    <a:pt x="14772" y="14310"/>
                  </a:lnTo>
                  <a:lnTo>
                    <a:pt x="14787" y="14408"/>
                  </a:lnTo>
                  <a:lnTo>
                    <a:pt x="14824" y="14529"/>
                  </a:lnTo>
                  <a:lnTo>
                    <a:pt x="14875" y="14627"/>
                  </a:lnTo>
                  <a:lnTo>
                    <a:pt x="14890" y="14610"/>
                  </a:lnTo>
                  <a:lnTo>
                    <a:pt x="14891" y="14610"/>
                  </a:lnTo>
                  <a:lnTo>
                    <a:pt x="14917" y="14582"/>
                  </a:lnTo>
                  <a:lnTo>
                    <a:pt x="14933" y="14521"/>
                  </a:lnTo>
                  <a:lnTo>
                    <a:pt x="14971" y="14500"/>
                  </a:lnTo>
                  <a:lnTo>
                    <a:pt x="14968" y="14495"/>
                  </a:lnTo>
                  <a:lnTo>
                    <a:pt x="14987" y="14484"/>
                  </a:lnTo>
                  <a:lnTo>
                    <a:pt x="14968" y="14455"/>
                  </a:lnTo>
                  <a:lnTo>
                    <a:pt x="14990" y="14402"/>
                  </a:lnTo>
                  <a:lnTo>
                    <a:pt x="15016" y="14391"/>
                  </a:lnTo>
                  <a:lnTo>
                    <a:pt x="15016" y="14381"/>
                  </a:lnTo>
                  <a:lnTo>
                    <a:pt x="15031" y="14374"/>
                  </a:lnTo>
                  <a:lnTo>
                    <a:pt x="15031" y="14224"/>
                  </a:lnTo>
                  <a:lnTo>
                    <a:pt x="15057" y="14131"/>
                  </a:lnTo>
                  <a:lnTo>
                    <a:pt x="15057" y="14045"/>
                  </a:lnTo>
                  <a:lnTo>
                    <a:pt x="15038" y="13925"/>
                  </a:lnTo>
                  <a:lnTo>
                    <a:pt x="15052" y="13871"/>
                  </a:lnTo>
                  <a:lnTo>
                    <a:pt x="15067" y="13871"/>
                  </a:lnTo>
                  <a:lnTo>
                    <a:pt x="15130" y="13831"/>
                  </a:lnTo>
                  <a:lnTo>
                    <a:pt x="15155" y="13808"/>
                  </a:lnTo>
                  <a:lnTo>
                    <a:pt x="15155" y="13805"/>
                  </a:lnTo>
                  <a:lnTo>
                    <a:pt x="15171" y="13791"/>
                  </a:lnTo>
                  <a:lnTo>
                    <a:pt x="15171" y="13746"/>
                  </a:lnTo>
                  <a:lnTo>
                    <a:pt x="15230" y="13682"/>
                  </a:lnTo>
                  <a:lnTo>
                    <a:pt x="15274" y="13624"/>
                  </a:lnTo>
                  <a:lnTo>
                    <a:pt x="15340" y="13510"/>
                  </a:lnTo>
                  <a:lnTo>
                    <a:pt x="15417" y="13450"/>
                  </a:lnTo>
                  <a:lnTo>
                    <a:pt x="15420" y="13443"/>
                  </a:lnTo>
                  <a:lnTo>
                    <a:pt x="15433" y="13434"/>
                  </a:lnTo>
                  <a:lnTo>
                    <a:pt x="15458" y="13375"/>
                  </a:lnTo>
                  <a:lnTo>
                    <a:pt x="15458" y="13322"/>
                  </a:lnTo>
                  <a:lnTo>
                    <a:pt x="15513" y="13299"/>
                  </a:lnTo>
                  <a:lnTo>
                    <a:pt x="15558" y="13299"/>
                  </a:lnTo>
                  <a:lnTo>
                    <a:pt x="15561" y="13283"/>
                  </a:lnTo>
                  <a:lnTo>
                    <a:pt x="15573" y="13283"/>
                  </a:lnTo>
                  <a:lnTo>
                    <a:pt x="15573" y="13280"/>
                  </a:lnTo>
                  <a:lnTo>
                    <a:pt x="15579" y="13283"/>
                  </a:lnTo>
                  <a:lnTo>
                    <a:pt x="15605" y="13301"/>
                  </a:lnTo>
                  <a:lnTo>
                    <a:pt x="15613" y="13283"/>
                  </a:lnTo>
                  <a:lnTo>
                    <a:pt x="15631" y="13301"/>
                  </a:lnTo>
                  <a:lnTo>
                    <a:pt x="15657" y="13242"/>
                  </a:lnTo>
                  <a:lnTo>
                    <a:pt x="15664" y="13225"/>
                  </a:lnTo>
                  <a:lnTo>
                    <a:pt x="15661" y="13203"/>
                  </a:lnTo>
                  <a:lnTo>
                    <a:pt x="15701" y="13203"/>
                  </a:lnTo>
                  <a:lnTo>
                    <a:pt x="15727" y="13271"/>
                  </a:lnTo>
                  <a:lnTo>
                    <a:pt x="15735" y="13312"/>
                  </a:lnTo>
                  <a:lnTo>
                    <a:pt x="15745" y="13364"/>
                  </a:lnTo>
                  <a:lnTo>
                    <a:pt x="15760" y="13421"/>
                  </a:lnTo>
                  <a:lnTo>
                    <a:pt x="15753" y="13346"/>
                  </a:lnTo>
                  <a:lnTo>
                    <a:pt x="15760" y="13372"/>
                  </a:lnTo>
                  <a:lnTo>
                    <a:pt x="15764" y="13415"/>
                  </a:lnTo>
                  <a:lnTo>
                    <a:pt x="15801" y="13496"/>
                  </a:lnTo>
                  <a:lnTo>
                    <a:pt x="15845" y="13507"/>
                  </a:lnTo>
                  <a:lnTo>
                    <a:pt x="15834" y="13537"/>
                  </a:lnTo>
                  <a:lnTo>
                    <a:pt x="15878" y="13646"/>
                  </a:lnTo>
                  <a:lnTo>
                    <a:pt x="15897" y="13745"/>
                  </a:lnTo>
                  <a:lnTo>
                    <a:pt x="15878" y="13865"/>
                  </a:lnTo>
                  <a:lnTo>
                    <a:pt x="15915" y="13894"/>
                  </a:lnTo>
                  <a:lnTo>
                    <a:pt x="15941" y="13894"/>
                  </a:lnTo>
                  <a:lnTo>
                    <a:pt x="16011" y="13825"/>
                  </a:lnTo>
                  <a:lnTo>
                    <a:pt x="16052" y="13784"/>
                  </a:lnTo>
                  <a:lnTo>
                    <a:pt x="16077" y="13854"/>
                  </a:lnTo>
                  <a:lnTo>
                    <a:pt x="16088" y="13975"/>
                  </a:lnTo>
                  <a:lnTo>
                    <a:pt x="16107" y="14096"/>
                  </a:lnTo>
                  <a:lnTo>
                    <a:pt x="16132" y="14137"/>
                  </a:lnTo>
                  <a:lnTo>
                    <a:pt x="16121" y="14246"/>
                  </a:lnTo>
                  <a:lnTo>
                    <a:pt x="16147" y="14304"/>
                  </a:lnTo>
                  <a:lnTo>
                    <a:pt x="16121" y="14373"/>
                  </a:lnTo>
                  <a:lnTo>
                    <a:pt x="16129" y="14421"/>
                  </a:lnTo>
                  <a:lnTo>
                    <a:pt x="16129" y="14425"/>
                  </a:lnTo>
                  <a:lnTo>
                    <a:pt x="16110" y="14523"/>
                  </a:lnTo>
                  <a:lnTo>
                    <a:pt x="16103" y="14575"/>
                  </a:lnTo>
                  <a:lnTo>
                    <a:pt x="16108" y="14593"/>
                  </a:lnTo>
                  <a:lnTo>
                    <a:pt x="16107" y="14599"/>
                  </a:lnTo>
                  <a:lnTo>
                    <a:pt x="16121" y="14657"/>
                  </a:lnTo>
                  <a:lnTo>
                    <a:pt x="16132" y="14599"/>
                  </a:lnTo>
                  <a:lnTo>
                    <a:pt x="16159" y="14645"/>
                  </a:lnTo>
                  <a:lnTo>
                    <a:pt x="16191" y="14697"/>
                  </a:lnTo>
                  <a:lnTo>
                    <a:pt x="16203" y="14749"/>
                  </a:lnTo>
                  <a:lnTo>
                    <a:pt x="16229" y="14777"/>
                  </a:lnTo>
                  <a:lnTo>
                    <a:pt x="16230" y="14775"/>
                  </a:lnTo>
                  <a:lnTo>
                    <a:pt x="16236" y="14807"/>
                  </a:lnTo>
                  <a:lnTo>
                    <a:pt x="16229" y="14875"/>
                  </a:lnTo>
                  <a:lnTo>
                    <a:pt x="16254" y="14933"/>
                  </a:lnTo>
                  <a:lnTo>
                    <a:pt x="16262" y="15013"/>
                  </a:lnTo>
                  <a:lnTo>
                    <a:pt x="16298" y="15066"/>
                  </a:lnTo>
                  <a:lnTo>
                    <a:pt x="16298" y="15123"/>
                  </a:lnTo>
                  <a:lnTo>
                    <a:pt x="16376" y="15192"/>
                  </a:lnTo>
                  <a:lnTo>
                    <a:pt x="16427" y="15256"/>
                  </a:lnTo>
                  <a:lnTo>
                    <a:pt x="16472" y="15256"/>
                  </a:lnTo>
                  <a:lnTo>
                    <a:pt x="16472" y="15215"/>
                  </a:lnTo>
                  <a:lnTo>
                    <a:pt x="16446" y="15135"/>
                  </a:lnTo>
                  <a:lnTo>
                    <a:pt x="16427" y="15106"/>
                  </a:lnTo>
                  <a:lnTo>
                    <a:pt x="16420" y="15054"/>
                  </a:lnTo>
                  <a:lnTo>
                    <a:pt x="16420" y="15025"/>
                  </a:lnTo>
                  <a:lnTo>
                    <a:pt x="16427" y="14985"/>
                  </a:lnTo>
                  <a:lnTo>
                    <a:pt x="16420" y="14915"/>
                  </a:lnTo>
                  <a:lnTo>
                    <a:pt x="16394" y="14864"/>
                  </a:lnTo>
                  <a:lnTo>
                    <a:pt x="16357" y="14807"/>
                  </a:lnTo>
                  <a:lnTo>
                    <a:pt x="16346" y="14800"/>
                  </a:lnTo>
                  <a:lnTo>
                    <a:pt x="16341" y="14793"/>
                  </a:lnTo>
                  <a:lnTo>
                    <a:pt x="16346" y="14782"/>
                  </a:lnTo>
                  <a:lnTo>
                    <a:pt x="16309" y="14725"/>
                  </a:lnTo>
                  <a:lnTo>
                    <a:pt x="16277" y="14725"/>
                  </a:lnTo>
                  <a:lnTo>
                    <a:pt x="16241" y="14664"/>
                  </a:lnTo>
                  <a:lnTo>
                    <a:pt x="16236" y="14616"/>
                  </a:lnTo>
                  <a:lnTo>
                    <a:pt x="16234" y="14608"/>
                  </a:lnTo>
                  <a:lnTo>
                    <a:pt x="16232" y="14592"/>
                  </a:lnTo>
                  <a:lnTo>
                    <a:pt x="16206" y="14493"/>
                  </a:lnTo>
                  <a:lnTo>
                    <a:pt x="16171" y="14493"/>
                  </a:lnTo>
                  <a:lnTo>
                    <a:pt x="16166" y="14449"/>
                  </a:lnTo>
                  <a:lnTo>
                    <a:pt x="16191" y="14368"/>
                  </a:lnTo>
                  <a:lnTo>
                    <a:pt x="16218" y="14235"/>
                  </a:lnTo>
                  <a:lnTo>
                    <a:pt x="16229" y="14125"/>
                  </a:lnTo>
                  <a:lnTo>
                    <a:pt x="16273" y="14125"/>
                  </a:lnTo>
                  <a:lnTo>
                    <a:pt x="16265" y="14183"/>
                  </a:lnTo>
                  <a:lnTo>
                    <a:pt x="16272" y="14183"/>
                  </a:lnTo>
                  <a:lnTo>
                    <a:pt x="16269" y="14206"/>
                  </a:lnTo>
                  <a:lnTo>
                    <a:pt x="16324" y="14206"/>
                  </a:lnTo>
                  <a:lnTo>
                    <a:pt x="16376" y="14247"/>
                  </a:lnTo>
                  <a:lnTo>
                    <a:pt x="16357" y="14125"/>
                  </a:lnTo>
                  <a:lnTo>
                    <a:pt x="16359" y="14123"/>
                  </a:lnTo>
                  <a:lnTo>
                    <a:pt x="16376" y="14235"/>
                  </a:lnTo>
                  <a:lnTo>
                    <a:pt x="16409" y="14328"/>
                  </a:lnTo>
                  <a:lnTo>
                    <a:pt x="16427" y="14385"/>
                  </a:lnTo>
                  <a:lnTo>
                    <a:pt x="16479" y="14396"/>
                  </a:lnTo>
                  <a:lnTo>
                    <a:pt x="16487" y="14389"/>
                  </a:lnTo>
                  <a:lnTo>
                    <a:pt x="16490" y="14394"/>
                  </a:lnTo>
                  <a:lnTo>
                    <a:pt x="16471" y="14408"/>
                  </a:lnTo>
                  <a:lnTo>
                    <a:pt x="16515" y="14467"/>
                  </a:lnTo>
                  <a:lnTo>
                    <a:pt x="16497" y="14518"/>
                  </a:lnTo>
                  <a:lnTo>
                    <a:pt x="16515" y="14587"/>
                  </a:lnTo>
                  <a:lnTo>
                    <a:pt x="16593" y="14506"/>
                  </a:lnTo>
                  <a:lnTo>
                    <a:pt x="16648" y="14426"/>
                  </a:lnTo>
                  <a:lnTo>
                    <a:pt x="16707" y="14357"/>
                  </a:lnTo>
                  <a:lnTo>
                    <a:pt x="16759" y="14298"/>
                  </a:lnTo>
                  <a:lnTo>
                    <a:pt x="16759" y="14287"/>
                  </a:lnTo>
                  <a:lnTo>
                    <a:pt x="16771" y="14275"/>
                  </a:lnTo>
                  <a:lnTo>
                    <a:pt x="16782" y="14102"/>
                  </a:lnTo>
                  <a:lnTo>
                    <a:pt x="16756" y="13922"/>
                  </a:lnTo>
                  <a:lnTo>
                    <a:pt x="16719" y="13853"/>
                  </a:lnTo>
                  <a:lnTo>
                    <a:pt x="16660" y="13784"/>
                  </a:lnTo>
                  <a:lnTo>
                    <a:pt x="16605" y="13663"/>
                  </a:lnTo>
                  <a:lnTo>
                    <a:pt x="16564" y="13553"/>
                  </a:lnTo>
                  <a:lnTo>
                    <a:pt x="16571" y="13500"/>
                  </a:lnTo>
                  <a:lnTo>
                    <a:pt x="16612" y="13428"/>
                  </a:lnTo>
                  <a:lnTo>
                    <a:pt x="16689" y="13346"/>
                  </a:lnTo>
                  <a:lnTo>
                    <a:pt x="16681" y="13343"/>
                  </a:lnTo>
                  <a:lnTo>
                    <a:pt x="16700" y="13323"/>
                  </a:lnTo>
                  <a:lnTo>
                    <a:pt x="16663" y="13304"/>
                  </a:lnTo>
                  <a:lnTo>
                    <a:pt x="16697" y="13317"/>
                  </a:lnTo>
                  <a:lnTo>
                    <a:pt x="16722" y="13305"/>
                  </a:lnTo>
                  <a:lnTo>
                    <a:pt x="16811" y="13346"/>
                  </a:lnTo>
                  <a:lnTo>
                    <a:pt x="16792" y="13387"/>
                  </a:lnTo>
                  <a:lnTo>
                    <a:pt x="16811" y="13456"/>
                  </a:lnTo>
                  <a:lnTo>
                    <a:pt x="16848" y="13444"/>
                  </a:lnTo>
                  <a:lnTo>
                    <a:pt x="16862" y="13346"/>
                  </a:lnTo>
                  <a:lnTo>
                    <a:pt x="16925" y="13317"/>
                  </a:lnTo>
                  <a:lnTo>
                    <a:pt x="17014" y="13277"/>
                  </a:lnTo>
                  <a:lnTo>
                    <a:pt x="17047" y="13225"/>
                  </a:lnTo>
                  <a:lnTo>
                    <a:pt x="17065" y="13266"/>
                  </a:lnTo>
                  <a:lnTo>
                    <a:pt x="17098" y="13207"/>
                  </a:lnTo>
                  <a:lnTo>
                    <a:pt x="17168" y="13197"/>
                  </a:lnTo>
                  <a:lnTo>
                    <a:pt x="17246" y="13115"/>
                  </a:lnTo>
                  <a:lnTo>
                    <a:pt x="17334" y="13017"/>
                  </a:lnTo>
                  <a:lnTo>
                    <a:pt x="17438" y="12775"/>
                  </a:lnTo>
                  <a:lnTo>
                    <a:pt x="17475" y="12648"/>
                  </a:lnTo>
                  <a:lnTo>
                    <a:pt x="17507" y="12648"/>
                  </a:lnTo>
                  <a:lnTo>
                    <a:pt x="17526" y="12555"/>
                  </a:lnTo>
                  <a:lnTo>
                    <a:pt x="17533" y="12475"/>
                  </a:lnTo>
                  <a:lnTo>
                    <a:pt x="17501" y="12429"/>
                  </a:lnTo>
                  <a:lnTo>
                    <a:pt x="17482" y="12377"/>
                  </a:lnTo>
                  <a:lnTo>
                    <a:pt x="17526" y="12349"/>
                  </a:lnTo>
                  <a:lnTo>
                    <a:pt x="17526" y="12267"/>
                  </a:lnTo>
                  <a:lnTo>
                    <a:pt x="17482" y="12186"/>
                  </a:lnTo>
                  <a:lnTo>
                    <a:pt x="17448" y="12088"/>
                  </a:lnTo>
                  <a:lnTo>
                    <a:pt x="17423" y="11978"/>
                  </a:lnTo>
                  <a:lnTo>
                    <a:pt x="17360" y="11909"/>
                  </a:lnTo>
                  <a:lnTo>
                    <a:pt x="17397" y="11829"/>
                  </a:lnTo>
                  <a:lnTo>
                    <a:pt x="17448" y="11777"/>
                  </a:lnTo>
                  <a:lnTo>
                    <a:pt x="17475" y="11707"/>
                  </a:lnTo>
                  <a:lnTo>
                    <a:pt x="17563" y="11679"/>
                  </a:lnTo>
                  <a:lnTo>
                    <a:pt x="17552" y="11627"/>
                  </a:lnTo>
                  <a:lnTo>
                    <a:pt x="17519" y="11609"/>
                  </a:lnTo>
                  <a:lnTo>
                    <a:pt x="17456" y="11569"/>
                  </a:lnTo>
                  <a:lnTo>
                    <a:pt x="17397" y="11656"/>
                  </a:lnTo>
                  <a:lnTo>
                    <a:pt x="17353" y="11627"/>
                  </a:lnTo>
                  <a:lnTo>
                    <a:pt x="17342" y="11569"/>
                  </a:lnTo>
                  <a:lnTo>
                    <a:pt x="17301" y="11546"/>
                  </a:lnTo>
                  <a:lnTo>
                    <a:pt x="17264" y="11477"/>
                  </a:lnTo>
                  <a:lnTo>
                    <a:pt x="17301" y="11407"/>
                  </a:lnTo>
                  <a:lnTo>
                    <a:pt x="17353" y="11407"/>
                  </a:lnTo>
                  <a:lnTo>
                    <a:pt x="17386" y="11326"/>
                  </a:lnTo>
                  <a:lnTo>
                    <a:pt x="17456" y="11246"/>
                  </a:lnTo>
                  <a:lnTo>
                    <a:pt x="17507" y="11200"/>
                  </a:lnTo>
                  <a:lnTo>
                    <a:pt x="17545" y="11269"/>
                  </a:lnTo>
                  <a:lnTo>
                    <a:pt x="17493" y="11350"/>
                  </a:lnTo>
                  <a:lnTo>
                    <a:pt x="17507" y="11396"/>
                  </a:lnTo>
                  <a:lnTo>
                    <a:pt x="17475" y="11448"/>
                  </a:lnTo>
                  <a:lnTo>
                    <a:pt x="17545" y="11407"/>
                  </a:lnTo>
                  <a:lnTo>
                    <a:pt x="17589" y="11367"/>
                  </a:lnTo>
                  <a:lnTo>
                    <a:pt x="17666" y="11326"/>
                  </a:lnTo>
                  <a:lnTo>
                    <a:pt x="17674" y="11316"/>
                  </a:lnTo>
                  <a:lnTo>
                    <a:pt x="17692" y="11332"/>
                  </a:lnTo>
                  <a:lnTo>
                    <a:pt x="17725" y="11348"/>
                  </a:lnTo>
                  <a:lnTo>
                    <a:pt x="17737" y="11378"/>
                  </a:lnTo>
                  <a:lnTo>
                    <a:pt x="17718" y="11430"/>
                  </a:lnTo>
                  <a:lnTo>
                    <a:pt x="17725" y="11458"/>
                  </a:lnTo>
                  <a:lnTo>
                    <a:pt x="17710" y="11470"/>
                  </a:lnTo>
                  <a:lnTo>
                    <a:pt x="17692" y="11528"/>
                  </a:lnTo>
                  <a:lnTo>
                    <a:pt x="17710" y="11539"/>
                  </a:lnTo>
                  <a:lnTo>
                    <a:pt x="17725" y="11551"/>
                  </a:lnTo>
                  <a:lnTo>
                    <a:pt x="17725" y="11580"/>
                  </a:lnTo>
                  <a:lnTo>
                    <a:pt x="17744" y="11568"/>
                  </a:lnTo>
                  <a:lnTo>
                    <a:pt x="17754" y="11539"/>
                  </a:lnTo>
                  <a:lnTo>
                    <a:pt x="17781" y="11568"/>
                  </a:lnTo>
                  <a:lnTo>
                    <a:pt x="17781" y="11563"/>
                  </a:lnTo>
                  <a:lnTo>
                    <a:pt x="17810" y="11659"/>
                  </a:lnTo>
                  <a:lnTo>
                    <a:pt x="17777" y="11671"/>
                  </a:lnTo>
                  <a:lnTo>
                    <a:pt x="17802" y="11792"/>
                  </a:lnTo>
                  <a:lnTo>
                    <a:pt x="17784" y="11873"/>
                  </a:lnTo>
                  <a:lnTo>
                    <a:pt x="17792" y="11931"/>
                  </a:lnTo>
                  <a:lnTo>
                    <a:pt x="17847" y="11931"/>
                  </a:lnTo>
                  <a:lnTo>
                    <a:pt x="17898" y="11873"/>
                  </a:lnTo>
                  <a:lnTo>
                    <a:pt x="17950" y="11861"/>
                  </a:lnTo>
                  <a:lnTo>
                    <a:pt x="17975" y="11792"/>
                  </a:lnTo>
                  <a:lnTo>
                    <a:pt x="17975" y="11671"/>
                  </a:lnTo>
                  <a:lnTo>
                    <a:pt x="17957" y="11590"/>
                  </a:lnTo>
                  <a:lnTo>
                    <a:pt x="17906" y="11452"/>
                  </a:lnTo>
                  <a:lnTo>
                    <a:pt x="17904" y="11461"/>
                  </a:lnTo>
                  <a:lnTo>
                    <a:pt x="17876" y="11419"/>
                  </a:lnTo>
                  <a:lnTo>
                    <a:pt x="17851" y="11389"/>
                  </a:lnTo>
                  <a:lnTo>
                    <a:pt x="17858" y="11389"/>
                  </a:lnTo>
                  <a:lnTo>
                    <a:pt x="17858" y="11320"/>
                  </a:lnTo>
                  <a:lnTo>
                    <a:pt x="17884" y="11291"/>
                  </a:lnTo>
                  <a:lnTo>
                    <a:pt x="17928" y="11280"/>
                  </a:lnTo>
                  <a:lnTo>
                    <a:pt x="17946" y="11240"/>
                  </a:lnTo>
                  <a:lnTo>
                    <a:pt x="17961" y="11228"/>
                  </a:lnTo>
                  <a:lnTo>
                    <a:pt x="17987" y="11199"/>
                  </a:lnTo>
                  <a:lnTo>
                    <a:pt x="17987" y="11101"/>
                  </a:lnTo>
                  <a:lnTo>
                    <a:pt x="18005" y="11060"/>
                  </a:lnTo>
                  <a:lnTo>
                    <a:pt x="18031" y="11021"/>
                  </a:lnTo>
                  <a:lnTo>
                    <a:pt x="18031" y="11027"/>
                  </a:lnTo>
                  <a:lnTo>
                    <a:pt x="18037" y="11049"/>
                  </a:lnTo>
                  <a:lnTo>
                    <a:pt x="18043" y="11025"/>
                  </a:lnTo>
                  <a:lnTo>
                    <a:pt x="18050" y="11028"/>
                  </a:lnTo>
                  <a:lnTo>
                    <a:pt x="18057" y="11049"/>
                  </a:lnTo>
                  <a:lnTo>
                    <a:pt x="18068" y="10998"/>
                  </a:lnTo>
                  <a:lnTo>
                    <a:pt x="18135" y="10928"/>
                  </a:lnTo>
                  <a:lnTo>
                    <a:pt x="18170" y="10969"/>
                  </a:lnTo>
                  <a:lnTo>
                    <a:pt x="18223" y="10969"/>
                  </a:lnTo>
                  <a:lnTo>
                    <a:pt x="18304" y="10900"/>
                  </a:lnTo>
                  <a:lnTo>
                    <a:pt x="18337" y="10819"/>
                  </a:lnTo>
                  <a:lnTo>
                    <a:pt x="18414" y="10669"/>
                  </a:lnTo>
                  <a:lnTo>
                    <a:pt x="18503" y="10519"/>
                  </a:lnTo>
                  <a:lnTo>
                    <a:pt x="18522" y="10421"/>
                  </a:lnTo>
                  <a:lnTo>
                    <a:pt x="18606" y="10219"/>
                  </a:lnTo>
                  <a:lnTo>
                    <a:pt x="18632" y="9999"/>
                  </a:lnTo>
                  <a:lnTo>
                    <a:pt x="18643" y="9820"/>
                  </a:lnTo>
                  <a:lnTo>
                    <a:pt x="18695" y="9671"/>
                  </a:lnTo>
                  <a:lnTo>
                    <a:pt x="18687" y="9549"/>
                  </a:lnTo>
                  <a:lnTo>
                    <a:pt x="18599" y="9371"/>
                  </a:lnTo>
                  <a:lnTo>
                    <a:pt x="18536" y="9359"/>
                  </a:lnTo>
                  <a:lnTo>
                    <a:pt x="18535" y="9362"/>
                  </a:lnTo>
                  <a:lnTo>
                    <a:pt x="18517" y="9359"/>
                  </a:lnTo>
                  <a:lnTo>
                    <a:pt x="18487" y="9433"/>
                  </a:lnTo>
                  <a:lnTo>
                    <a:pt x="18440" y="9412"/>
                  </a:lnTo>
                  <a:lnTo>
                    <a:pt x="18408" y="9302"/>
                  </a:lnTo>
                  <a:lnTo>
                    <a:pt x="18319" y="9290"/>
                  </a:lnTo>
                  <a:lnTo>
                    <a:pt x="18547" y="8892"/>
                  </a:lnTo>
                  <a:lnTo>
                    <a:pt x="18739" y="8552"/>
                  </a:lnTo>
                  <a:lnTo>
                    <a:pt x="18925" y="8501"/>
                  </a:lnTo>
                  <a:lnTo>
                    <a:pt x="19096" y="8522"/>
                  </a:lnTo>
                  <a:lnTo>
                    <a:pt x="19098" y="8520"/>
                  </a:lnTo>
                  <a:lnTo>
                    <a:pt x="19115" y="8522"/>
                  </a:lnTo>
                  <a:lnTo>
                    <a:pt x="19188" y="8447"/>
                  </a:lnTo>
                  <a:lnTo>
                    <a:pt x="19269" y="8471"/>
                  </a:lnTo>
                  <a:lnTo>
                    <a:pt x="19261" y="8591"/>
                  </a:lnTo>
                  <a:lnTo>
                    <a:pt x="19281" y="8589"/>
                  </a:lnTo>
                  <a:lnTo>
                    <a:pt x="19281" y="8591"/>
                  </a:lnTo>
                  <a:lnTo>
                    <a:pt x="19377" y="8580"/>
                  </a:lnTo>
                  <a:lnTo>
                    <a:pt x="19506" y="8540"/>
                  </a:lnTo>
                  <a:lnTo>
                    <a:pt x="19454" y="8418"/>
                  </a:lnTo>
                  <a:lnTo>
                    <a:pt x="19609" y="8101"/>
                  </a:lnTo>
                  <a:lnTo>
                    <a:pt x="19743" y="8040"/>
                  </a:lnTo>
                  <a:lnTo>
                    <a:pt x="19792" y="8281"/>
                  </a:lnTo>
                  <a:lnTo>
                    <a:pt x="19807" y="8258"/>
                  </a:lnTo>
                  <a:lnTo>
                    <a:pt x="19812" y="8281"/>
                  </a:lnTo>
                  <a:lnTo>
                    <a:pt x="19959" y="8061"/>
                  </a:lnTo>
                  <a:lnTo>
                    <a:pt x="19992" y="7900"/>
                  </a:lnTo>
                  <a:lnTo>
                    <a:pt x="20042" y="7887"/>
                  </a:lnTo>
                  <a:lnTo>
                    <a:pt x="20003" y="8159"/>
                  </a:lnTo>
                  <a:lnTo>
                    <a:pt x="19896" y="8309"/>
                  </a:lnTo>
                  <a:lnTo>
                    <a:pt x="19792" y="8499"/>
                  </a:lnTo>
                  <a:lnTo>
                    <a:pt x="19685" y="8730"/>
                  </a:lnTo>
                  <a:lnTo>
                    <a:pt x="19590" y="8770"/>
                  </a:lnTo>
                  <a:lnTo>
                    <a:pt x="19590" y="8840"/>
                  </a:lnTo>
                  <a:lnTo>
                    <a:pt x="19538" y="8949"/>
                  </a:lnTo>
                  <a:lnTo>
                    <a:pt x="19505" y="9180"/>
                  </a:lnTo>
                  <a:lnTo>
                    <a:pt x="19549" y="9538"/>
                  </a:lnTo>
                  <a:lnTo>
                    <a:pt x="19575" y="9757"/>
                  </a:lnTo>
                  <a:lnTo>
                    <a:pt x="19590" y="9861"/>
                  </a:lnTo>
                  <a:lnTo>
                    <a:pt x="19606" y="9834"/>
                  </a:lnTo>
                  <a:lnTo>
                    <a:pt x="19609" y="9861"/>
                  </a:lnTo>
                  <a:lnTo>
                    <a:pt x="19697" y="9711"/>
                  </a:lnTo>
                  <a:lnTo>
                    <a:pt x="19716" y="9561"/>
                  </a:lnTo>
                  <a:lnTo>
                    <a:pt x="19800" y="9520"/>
                  </a:lnTo>
                  <a:lnTo>
                    <a:pt x="19819" y="9347"/>
                  </a:lnTo>
                  <a:lnTo>
                    <a:pt x="19926" y="9261"/>
                  </a:lnTo>
                  <a:lnTo>
                    <a:pt x="19908" y="9192"/>
                  </a:lnTo>
                  <a:lnTo>
                    <a:pt x="19926" y="9059"/>
                  </a:lnTo>
                  <a:lnTo>
                    <a:pt x="19985" y="9059"/>
                  </a:lnTo>
                  <a:lnTo>
                    <a:pt x="19992" y="8811"/>
                  </a:lnTo>
                  <a:lnTo>
                    <a:pt x="19926" y="8770"/>
                  </a:lnTo>
                  <a:lnTo>
                    <a:pt x="19926" y="8690"/>
                  </a:lnTo>
                  <a:lnTo>
                    <a:pt x="19992" y="8522"/>
                  </a:lnTo>
                  <a:lnTo>
                    <a:pt x="20010" y="8408"/>
                  </a:lnTo>
                  <a:lnTo>
                    <a:pt x="20069" y="8430"/>
                  </a:lnTo>
                  <a:lnTo>
                    <a:pt x="20074" y="8424"/>
                  </a:lnTo>
                  <a:lnTo>
                    <a:pt x="20088" y="8430"/>
                  </a:lnTo>
                  <a:lnTo>
                    <a:pt x="20138" y="8366"/>
                  </a:lnTo>
                  <a:lnTo>
                    <a:pt x="20157" y="8418"/>
                  </a:lnTo>
                  <a:lnTo>
                    <a:pt x="20172" y="8406"/>
                  </a:lnTo>
                  <a:lnTo>
                    <a:pt x="20177" y="8418"/>
                  </a:lnTo>
                  <a:lnTo>
                    <a:pt x="20323" y="8281"/>
                  </a:lnTo>
                  <a:lnTo>
                    <a:pt x="20393" y="8401"/>
                  </a:lnTo>
                  <a:lnTo>
                    <a:pt x="20400" y="8380"/>
                  </a:lnTo>
                  <a:lnTo>
                    <a:pt x="20412" y="8401"/>
                  </a:lnTo>
                  <a:lnTo>
                    <a:pt x="20439" y="8320"/>
                  </a:lnTo>
                  <a:lnTo>
                    <a:pt x="20527" y="8199"/>
                  </a:lnTo>
                  <a:lnTo>
                    <a:pt x="20612" y="8061"/>
                  </a:lnTo>
                  <a:lnTo>
                    <a:pt x="20674" y="8032"/>
                  </a:lnTo>
                  <a:lnTo>
                    <a:pt x="20833" y="7888"/>
                  </a:lnTo>
                  <a:lnTo>
                    <a:pt x="20936" y="7940"/>
                  </a:lnTo>
                  <a:lnTo>
                    <a:pt x="20936" y="7930"/>
                  </a:lnTo>
                  <a:lnTo>
                    <a:pt x="20954" y="7940"/>
                  </a:lnTo>
                  <a:lnTo>
                    <a:pt x="20962" y="7882"/>
                  </a:lnTo>
                  <a:lnTo>
                    <a:pt x="20954" y="7802"/>
                  </a:lnTo>
                  <a:lnTo>
                    <a:pt x="20929" y="7732"/>
                  </a:lnTo>
                  <a:lnTo>
                    <a:pt x="20892" y="7570"/>
                  </a:lnTo>
                  <a:lnTo>
                    <a:pt x="20842" y="7464"/>
                  </a:lnTo>
                  <a:lnTo>
                    <a:pt x="20898" y="7472"/>
                  </a:lnTo>
                  <a:lnTo>
                    <a:pt x="20901" y="7470"/>
                  </a:lnTo>
                  <a:lnTo>
                    <a:pt x="20918" y="7472"/>
                  </a:lnTo>
                  <a:lnTo>
                    <a:pt x="20995" y="7380"/>
                  </a:lnTo>
                  <a:lnTo>
                    <a:pt x="21032" y="7282"/>
                  </a:lnTo>
                  <a:lnTo>
                    <a:pt x="21007" y="7172"/>
                  </a:lnTo>
                  <a:lnTo>
                    <a:pt x="21053" y="7138"/>
                  </a:lnTo>
                  <a:lnTo>
                    <a:pt x="21039" y="7201"/>
                  </a:lnTo>
                  <a:lnTo>
                    <a:pt x="21075" y="7282"/>
                  </a:lnTo>
                  <a:lnTo>
                    <a:pt x="21092" y="7275"/>
                  </a:lnTo>
                  <a:lnTo>
                    <a:pt x="21095" y="7282"/>
                  </a:lnTo>
                  <a:lnTo>
                    <a:pt x="21150" y="7258"/>
                  </a:lnTo>
                  <a:lnTo>
                    <a:pt x="21204" y="7293"/>
                  </a:lnTo>
                  <a:lnTo>
                    <a:pt x="21212" y="7380"/>
                  </a:lnTo>
                  <a:lnTo>
                    <a:pt x="21293" y="7443"/>
                  </a:lnTo>
                  <a:lnTo>
                    <a:pt x="21345" y="7531"/>
                  </a:lnTo>
                  <a:lnTo>
                    <a:pt x="21416" y="7531"/>
                  </a:lnTo>
                  <a:lnTo>
                    <a:pt x="21441" y="7490"/>
                  </a:lnTo>
                  <a:lnTo>
                    <a:pt x="21441" y="7270"/>
                  </a:lnTo>
                  <a:lnTo>
                    <a:pt x="21537" y="7242"/>
                  </a:lnTo>
                  <a:lnTo>
                    <a:pt x="21600" y="7144"/>
                  </a:lnTo>
                  <a:lnTo>
                    <a:pt x="21486" y="6942"/>
                  </a:lnTo>
                  <a:lnTo>
                    <a:pt x="21319" y="6901"/>
                  </a:lnTo>
                  <a:lnTo>
                    <a:pt x="21320" y="6906"/>
                  </a:lnTo>
                  <a:lnTo>
                    <a:pt x="21300" y="6901"/>
                  </a:lnTo>
                  <a:lnTo>
                    <a:pt x="21306" y="7031"/>
                  </a:lnTo>
                  <a:lnTo>
                    <a:pt x="21294" y="7011"/>
                  </a:lnTo>
                  <a:lnTo>
                    <a:pt x="21300" y="6901"/>
                  </a:lnTo>
                  <a:lnTo>
                    <a:pt x="21301" y="6872"/>
                  </a:lnTo>
                  <a:lnTo>
                    <a:pt x="21135" y="6624"/>
                  </a:lnTo>
                  <a:lnTo>
                    <a:pt x="20995" y="6422"/>
                  </a:lnTo>
                  <a:lnTo>
                    <a:pt x="20910" y="6312"/>
                  </a:lnTo>
                  <a:lnTo>
                    <a:pt x="20737" y="6192"/>
                  </a:lnTo>
                  <a:lnTo>
                    <a:pt x="20720" y="6193"/>
                  </a:lnTo>
                  <a:lnTo>
                    <a:pt x="20718" y="6192"/>
                  </a:lnTo>
                  <a:lnTo>
                    <a:pt x="20608" y="6201"/>
                  </a:lnTo>
                  <a:lnTo>
                    <a:pt x="20420" y="6122"/>
                  </a:lnTo>
                  <a:lnTo>
                    <a:pt x="20419" y="6130"/>
                  </a:lnTo>
                  <a:lnTo>
                    <a:pt x="20400" y="6122"/>
                  </a:lnTo>
                  <a:lnTo>
                    <a:pt x="20386" y="6243"/>
                  </a:lnTo>
                  <a:lnTo>
                    <a:pt x="20427" y="6410"/>
                  </a:lnTo>
                  <a:lnTo>
                    <a:pt x="20362" y="6487"/>
                  </a:lnTo>
                  <a:lnTo>
                    <a:pt x="20273" y="6272"/>
                  </a:lnTo>
                  <a:lnTo>
                    <a:pt x="20255" y="6277"/>
                  </a:lnTo>
                  <a:lnTo>
                    <a:pt x="20253" y="6272"/>
                  </a:lnTo>
                  <a:lnTo>
                    <a:pt x="20152" y="6298"/>
                  </a:lnTo>
                  <a:lnTo>
                    <a:pt x="20047" y="6243"/>
                  </a:lnTo>
                  <a:lnTo>
                    <a:pt x="20033" y="6246"/>
                  </a:lnTo>
                  <a:lnTo>
                    <a:pt x="20029" y="6243"/>
                  </a:lnTo>
                  <a:lnTo>
                    <a:pt x="19914" y="6261"/>
                  </a:lnTo>
                  <a:lnTo>
                    <a:pt x="19850" y="6295"/>
                  </a:lnTo>
                  <a:lnTo>
                    <a:pt x="19786" y="6232"/>
                  </a:lnTo>
                  <a:lnTo>
                    <a:pt x="19794" y="6024"/>
                  </a:lnTo>
                  <a:lnTo>
                    <a:pt x="19741" y="5915"/>
                  </a:lnTo>
                  <a:lnTo>
                    <a:pt x="19620" y="5862"/>
                  </a:lnTo>
                  <a:lnTo>
                    <a:pt x="19607" y="5866"/>
                  </a:lnTo>
                  <a:lnTo>
                    <a:pt x="19601" y="5862"/>
                  </a:lnTo>
                  <a:lnTo>
                    <a:pt x="19382" y="5910"/>
                  </a:lnTo>
                  <a:lnTo>
                    <a:pt x="19226" y="5701"/>
                  </a:lnTo>
                  <a:lnTo>
                    <a:pt x="19174" y="5522"/>
                  </a:lnTo>
                  <a:lnTo>
                    <a:pt x="18632" y="5314"/>
                  </a:lnTo>
                  <a:lnTo>
                    <a:pt x="18628" y="5320"/>
                  </a:lnTo>
                  <a:lnTo>
                    <a:pt x="18613" y="5314"/>
                  </a:lnTo>
                  <a:lnTo>
                    <a:pt x="18535" y="5452"/>
                  </a:lnTo>
                  <a:lnTo>
                    <a:pt x="18578" y="5733"/>
                  </a:lnTo>
                  <a:lnTo>
                    <a:pt x="18503" y="5701"/>
                  </a:lnTo>
                  <a:lnTo>
                    <a:pt x="18499" y="5708"/>
                  </a:lnTo>
                  <a:lnTo>
                    <a:pt x="18484" y="5701"/>
                  </a:lnTo>
                  <a:lnTo>
                    <a:pt x="18446" y="5770"/>
                  </a:lnTo>
                  <a:lnTo>
                    <a:pt x="18345" y="5684"/>
                  </a:lnTo>
                  <a:lnTo>
                    <a:pt x="18334" y="5692"/>
                  </a:lnTo>
                  <a:lnTo>
                    <a:pt x="18325" y="5684"/>
                  </a:lnTo>
                  <a:lnTo>
                    <a:pt x="18234" y="5755"/>
                  </a:lnTo>
                  <a:lnTo>
                    <a:pt x="18146" y="5632"/>
                  </a:lnTo>
                  <a:lnTo>
                    <a:pt x="18142" y="5653"/>
                  </a:lnTo>
                  <a:lnTo>
                    <a:pt x="18126" y="5632"/>
                  </a:lnTo>
                  <a:lnTo>
                    <a:pt x="18078" y="5914"/>
                  </a:lnTo>
                  <a:lnTo>
                    <a:pt x="17998" y="5823"/>
                  </a:lnTo>
                  <a:lnTo>
                    <a:pt x="17921" y="5591"/>
                  </a:lnTo>
                  <a:lnTo>
                    <a:pt x="17954" y="5464"/>
                  </a:lnTo>
                  <a:lnTo>
                    <a:pt x="17928" y="5262"/>
                  </a:lnTo>
                  <a:lnTo>
                    <a:pt x="17832" y="5095"/>
                  </a:lnTo>
                  <a:lnTo>
                    <a:pt x="17737" y="5095"/>
                  </a:lnTo>
                  <a:lnTo>
                    <a:pt x="17615" y="5043"/>
                  </a:lnTo>
                  <a:lnTo>
                    <a:pt x="17614" y="5052"/>
                  </a:lnTo>
                  <a:lnTo>
                    <a:pt x="17595" y="5043"/>
                  </a:lnTo>
                  <a:lnTo>
                    <a:pt x="17584" y="5286"/>
                  </a:lnTo>
                  <a:lnTo>
                    <a:pt x="17353" y="5234"/>
                  </a:lnTo>
                  <a:lnTo>
                    <a:pt x="17342" y="5083"/>
                  </a:lnTo>
                  <a:lnTo>
                    <a:pt x="17150" y="5032"/>
                  </a:lnTo>
                  <a:lnTo>
                    <a:pt x="17144" y="5035"/>
                  </a:lnTo>
                  <a:lnTo>
                    <a:pt x="17130" y="5032"/>
                  </a:lnTo>
                  <a:lnTo>
                    <a:pt x="17035" y="5083"/>
                  </a:lnTo>
                  <a:lnTo>
                    <a:pt x="17022" y="5123"/>
                  </a:lnTo>
                  <a:lnTo>
                    <a:pt x="16995" y="4945"/>
                  </a:lnTo>
                  <a:lnTo>
                    <a:pt x="16979" y="4966"/>
                  </a:lnTo>
                  <a:lnTo>
                    <a:pt x="16976" y="4945"/>
                  </a:lnTo>
                  <a:lnTo>
                    <a:pt x="16932" y="5004"/>
                  </a:lnTo>
                  <a:lnTo>
                    <a:pt x="16855" y="4934"/>
                  </a:lnTo>
                  <a:lnTo>
                    <a:pt x="16778" y="4893"/>
                  </a:lnTo>
                  <a:lnTo>
                    <a:pt x="16830" y="4784"/>
                  </a:lnTo>
                  <a:lnTo>
                    <a:pt x="16984" y="4594"/>
                  </a:lnTo>
                  <a:lnTo>
                    <a:pt x="17047" y="4484"/>
                  </a:lnTo>
                  <a:lnTo>
                    <a:pt x="17065" y="4293"/>
                  </a:lnTo>
                  <a:lnTo>
                    <a:pt x="17014" y="4143"/>
                  </a:lnTo>
                  <a:lnTo>
                    <a:pt x="16881" y="3952"/>
                  </a:lnTo>
                  <a:lnTo>
                    <a:pt x="16689" y="3952"/>
                  </a:lnTo>
                  <a:lnTo>
                    <a:pt x="16653" y="4015"/>
                  </a:lnTo>
                  <a:lnTo>
                    <a:pt x="16638" y="3844"/>
                  </a:lnTo>
                  <a:lnTo>
                    <a:pt x="16497" y="3773"/>
                  </a:lnTo>
                  <a:lnTo>
                    <a:pt x="16586" y="3675"/>
                  </a:lnTo>
                  <a:lnTo>
                    <a:pt x="16479" y="3543"/>
                  </a:lnTo>
                  <a:lnTo>
                    <a:pt x="16470" y="3555"/>
                  </a:lnTo>
                  <a:lnTo>
                    <a:pt x="16460" y="3543"/>
                  </a:lnTo>
                  <a:close/>
                  <a:moveTo>
                    <a:pt x="10801" y="9261"/>
                  </a:moveTo>
                  <a:lnTo>
                    <a:pt x="10846" y="9237"/>
                  </a:lnTo>
                  <a:lnTo>
                    <a:pt x="10831" y="9169"/>
                  </a:lnTo>
                  <a:lnTo>
                    <a:pt x="10872" y="9042"/>
                  </a:lnTo>
                  <a:lnTo>
                    <a:pt x="10890" y="9059"/>
                  </a:lnTo>
                  <a:lnTo>
                    <a:pt x="10898" y="8990"/>
                  </a:lnTo>
                  <a:lnTo>
                    <a:pt x="10872" y="8961"/>
                  </a:lnTo>
                  <a:lnTo>
                    <a:pt x="10864" y="8921"/>
                  </a:lnTo>
                  <a:lnTo>
                    <a:pt x="10883" y="8868"/>
                  </a:lnTo>
                  <a:lnTo>
                    <a:pt x="10883" y="8782"/>
                  </a:lnTo>
                  <a:lnTo>
                    <a:pt x="10831" y="8829"/>
                  </a:lnTo>
                  <a:lnTo>
                    <a:pt x="10813" y="8880"/>
                  </a:lnTo>
                  <a:lnTo>
                    <a:pt x="10761" y="8880"/>
                  </a:lnTo>
                  <a:lnTo>
                    <a:pt x="10743" y="8933"/>
                  </a:lnTo>
                  <a:lnTo>
                    <a:pt x="10736" y="8978"/>
                  </a:lnTo>
                  <a:lnTo>
                    <a:pt x="10736" y="9151"/>
                  </a:lnTo>
                  <a:lnTo>
                    <a:pt x="10761" y="9237"/>
                  </a:lnTo>
                  <a:lnTo>
                    <a:pt x="10801" y="9261"/>
                  </a:lnTo>
                  <a:close/>
                  <a:moveTo>
                    <a:pt x="3314" y="3555"/>
                  </a:moveTo>
                  <a:lnTo>
                    <a:pt x="3234" y="3624"/>
                  </a:lnTo>
                  <a:lnTo>
                    <a:pt x="3137" y="3606"/>
                  </a:lnTo>
                  <a:lnTo>
                    <a:pt x="3016" y="3883"/>
                  </a:lnTo>
                  <a:lnTo>
                    <a:pt x="2913" y="4184"/>
                  </a:lnTo>
                  <a:lnTo>
                    <a:pt x="2998" y="4264"/>
                  </a:lnTo>
                  <a:lnTo>
                    <a:pt x="3086" y="4213"/>
                  </a:lnTo>
                  <a:lnTo>
                    <a:pt x="3200" y="4033"/>
                  </a:lnTo>
                  <a:lnTo>
                    <a:pt x="3259" y="4016"/>
                  </a:lnTo>
                  <a:lnTo>
                    <a:pt x="3304" y="3883"/>
                  </a:lnTo>
                  <a:lnTo>
                    <a:pt x="3314" y="3555"/>
                  </a:lnTo>
                  <a:close/>
                  <a:moveTo>
                    <a:pt x="4472" y="3756"/>
                  </a:moveTo>
                  <a:lnTo>
                    <a:pt x="4454" y="3936"/>
                  </a:lnTo>
                  <a:lnTo>
                    <a:pt x="4517" y="4056"/>
                  </a:lnTo>
                  <a:lnTo>
                    <a:pt x="4649" y="4103"/>
                  </a:lnTo>
                  <a:lnTo>
                    <a:pt x="4700" y="4276"/>
                  </a:lnTo>
                  <a:lnTo>
                    <a:pt x="4708" y="4455"/>
                  </a:lnTo>
                  <a:lnTo>
                    <a:pt x="4734" y="4645"/>
                  </a:lnTo>
                  <a:lnTo>
                    <a:pt x="4892" y="4772"/>
                  </a:lnTo>
                  <a:lnTo>
                    <a:pt x="4988" y="4812"/>
                  </a:lnTo>
                  <a:lnTo>
                    <a:pt x="5110" y="4812"/>
                  </a:lnTo>
                  <a:lnTo>
                    <a:pt x="5283" y="4755"/>
                  </a:lnTo>
                  <a:lnTo>
                    <a:pt x="5353" y="4795"/>
                  </a:lnTo>
                  <a:lnTo>
                    <a:pt x="5449" y="4714"/>
                  </a:lnTo>
                  <a:lnTo>
                    <a:pt x="5485" y="4633"/>
                  </a:lnTo>
                  <a:lnTo>
                    <a:pt x="5475" y="4466"/>
                  </a:lnTo>
                  <a:lnTo>
                    <a:pt x="5405" y="4333"/>
                  </a:lnTo>
                  <a:lnTo>
                    <a:pt x="5309" y="4305"/>
                  </a:lnTo>
                  <a:lnTo>
                    <a:pt x="5187" y="4345"/>
                  </a:lnTo>
                  <a:lnTo>
                    <a:pt x="5091" y="4425"/>
                  </a:lnTo>
                  <a:lnTo>
                    <a:pt x="5006" y="4403"/>
                  </a:lnTo>
                  <a:lnTo>
                    <a:pt x="4926" y="4374"/>
                  </a:lnTo>
                  <a:lnTo>
                    <a:pt x="4881" y="4276"/>
                  </a:lnTo>
                  <a:lnTo>
                    <a:pt x="4822" y="4195"/>
                  </a:lnTo>
                  <a:lnTo>
                    <a:pt x="4829" y="4045"/>
                  </a:lnTo>
                  <a:lnTo>
                    <a:pt x="4778" y="3924"/>
                  </a:lnTo>
                  <a:lnTo>
                    <a:pt x="4664" y="3924"/>
                  </a:lnTo>
                  <a:lnTo>
                    <a:pt x="4593" y="3785"/>
                  </a:lnTo>
                  <a:lnTo>
                    <a:pt x="4472" y="3756"/>
                  </a:lnTo>
                  <a:close/>
                  <a:moveTo>
                    <a:pt x="14319" y="3854"/>
                  </a:moveTo>
                  <a:lnTo>
                    <a:pt x="14204" y="3907"/>
                  </a:lnTo>
                  <a:lnTo>
                    <a:pt x="14101" y="4056"/>
                  </a:lnTo>
                  <a:lnTo>
                    <a:pt x="13906" y="4126"/>
                  </a:lnTo>
                  <a:lnTo>
                    <a:pt x="13707" y="4374"/>
                  </a:lnTo>
                  <a:lnTo>
                    <a:pt x="13567" y="4576"/>
                  </a:lnTo>
                  <a:lnTo>
                    <a:pt x="13585" y="4726"/>
                  </a:lnTo>
                  <a:lnTo>
                    <a:pt x="13445" y="5032"/>
                  </a:lnTo>
                  <a:lnTo>
                    <a:pt x="13497" y="5073"/>
                  </a:lnTo>
                  <a:lnTo>
                    <a:pt x="13386" y="5344"/>
                  </a:lnTo>
                  <a:lnTo>
                    <a:pt x="13386" y="5522"/>
                  </a:lnTo>
                  <a:lnTo>
                    <a:pt x="13324" y="5574"/>
                  </a:lnTo>
                  <a:lnTo>
                    <a:pt x="13331" y="5741"/>
                  </a:lnTo>
                  <a:lnTo>
                    <a:pt x="13438" y="5805"/>
                  </a:lnTo>
                  <a:lnTo>
                    <a:pt x="13453" y="5943"/>
                  </a:lnTo>
                  <a:lnTo>
                    <a:pt x="13648" y="5984"/>
                  </a:lnTo>
                  <a:lnTo>
                    <a:pt x="13681" y="5955"/>
                  </a:lnTo>
                  <a:lnTo>
                    <a:pt x="13567" y="5713"/>
                  </a:lnTo>
                  <a:lnTo>
                    <a:pt x="13560" y="5464"/>
                  </a:lnTo>
                  <a:lnTo>
                    <a:pt x="13655" y="5165"/>
                  </a:lnTo>
                  <a:lnTo>
                    <a:pt x="13744" y="4835"/>
                  </a:lnTo>
                  <a:lnTo>
                    <a:pt x="13925" y="4512"/>
                  </a:lnTo>
                  <a:lnTo>
                    <a:pt x="14109" y="4333"/>
                  </a:lnTo>
                  <a:lnTo>
                    <a:pt x="14319" y="4143"/>
                  </a:lnTo>
                  <a:lnTo>
                    <a:pt x="14360" y="4016"/>
                  </a:lnTo>
                  <a:lnTo>
                    <a:pt x="14319" y="3854"/>
                  </a:lnTo>
                  <a:close/>
                  <a:moveTo>
                    <a:pt x="3705" y="3907"/>
                  </a:moveTo>
                  <a:lnTo>
                    <a:pt x="3654" y="4056"/>
                  </a:lnTo>
                  <a:lnTo>
                    <a:pt x="3742" y="4425"/>
                  </a:lnTo>
                  <a:lnTo>
                    <a:pt x="3635" y="4403"/>
                  </a:lnTo>
                  <a:lnTo>
                    <a:pt x="3532" y="4166"/>
                  </a:lnTo>
                  <a:lnTo>
                    <a:pt x="3366" y="4033"/>
                  </a:lnTo>
                  <a:lnTo>
                    <a:pt x="3304" y="4154"/>
                  </a:lnTo>
                  <a:lnTo>
                    <a:pt x="3226" y="4524"/>
                  </a:lnTo>
                  <a:lnTo>
                    <a:pt x="3304" y="4576"/>
                  </a:lnTo>
                  <a:lnTo>
                    <a:pt x="3576" y="4535"/>
                  </a:lnTo>
                  <a:lnTo>
                    <a:pt x="3451" y="4702"/>
                  </a:lnTo>
                  <a:lnTo>
                    <a:pt x="3462" y="4812"/>
                  </a:lnTo>
                  <a:lnTo>
                    <a:pt x="3551" y="4795"/>
                  </a:lnTo>
                  <a:lnTo>
                    <a:pt x="3698" y="4645"/>
                  </a:lnTo>
                  <a:lnTo>
                    <a:pt x="3905" y="4594"/>
                  </a:lnTo>
                  <a:lnTo>
                    <a:pt x="3941" y="4425"/>
                  </a:lnTo>
                  <a:lnTo>
                    <a:pt x="3934" y="4235"/>
                  </a:lnTo>
                  <a:lnTo>
                    <a:pt x="3863" y="4223"/>
                  </a:lnTo>
                  <a:lnTo>
                    <a:pt x="3808" y="4276"/>
                  </a:lnTo>
                  <a:lnTo>
                    <a:pt x="3783" y="4154"/>
                  </a:lnTo>
                  <a:lnTo>
                    <a:pt x="3768" y="3964"/>
                  </a:lnTo>
                  <a:lnTo>
                    <a:pt x="3705" y="3907"/>
                  </a:lnTo>
                  <a:close/>
                  <a:moveTo>
                    <a:pt x="4369" y="3936"/>
                  </a:moveTo>
                  <a:lnTo>
                    <a:pt x="4369" y="4005"/>
                  </a:lnTo>
                  <a:lnTo>
                    <a:pt x="4280" y="3976"/>
                  </a:lnTo>
                  <a:lnTo>
                    <a:pt x="4196" y="4115"/>
                  </a:lnTo>
                  <a:lnTo>
                    <a:pt x="4125" y="4103"/>
                  </a:lnTo>
                  <a:lnTo>
                    <a:pt x="4133" y="4403"/>
                  </a:lnTo>
                  <a:lnTo>
                    <a:pt x="4228" y="4362"/>
                  </a:lnTo>
                  <a:lnTo>
                    <a:pt x="4228" y="4576"/>
                  </a:lnTo>
                  <a:lnTo>
                    <a:pt x="4291" y="4633"/>
                  </a:lnTo>
                  <a:lnTo>
                    <a:pt x="4387" y="4594"/>
                  </a:lnTo>
                  <a:lnTo>
                    <a:pt x="4420" y="4317"/>
                  </a:lnTo>
                  <a:lnTo>
                    <a:pt x="4413" y="4126"/>
                  </a:lnTo>
                  <a:lnTo>
                    <a:pt x="4369" y="3936"/>
                  </a:lnTo>
                  <a:close/>
                  <a:moveTo>
                    <a:pt x="18536" y="4166"/>
                  </a:moveTo>
                  <a:lnTo>
                    <a:pt x="18459" y="4252"/>
                  </a:lnTo>
                  <a:lnTo>
                    <a:pt x="18425" y="4495"/>
                  </a:lnTo>
                  <a:lnTo>
                    <a:pt x="18547" y="4743"/>
                  </a:lnTo>
                  <a:lnTo>
                    <a:pt x="18643" y="4645"/>
                  </a:lnTo>
                  <a:lnTo>
                    <a:pt x="18868" y="4663"/>
                  </a:lnTo>
                  <a:lnTo>
                    <a:pt x="18912" y="4386"/>
                  </a:lnTo>
                  <a:lnTo>
                    <a:pt x="18695" y="4195"/>
                  </a:lnTo>
                  <a:lnTo>
                    <a:pt x="18536" y="4166"/>
                  </a:lnTo>
                  <a:close/>
                  <a:moveTo>
                    <a:pt x="4586" y="4362"/>
                  </a:moveTo>
                  <a:lnTo>
                    <a:pt x="4498" y="4466"/>
                  </a:lnTo>
                  <a:lnTo>
                    <a:pt x="4472" y="4622"/>
                  </a:lnTo>
                  <a:lnTo>
                    <a:pt x="4542" y="4714"/>
                  </a:lnTo>
                  <a:lnTo>
                    <a:pt x="4631" y="4743"/>
                  </a:lnTo>
                  <a:lnTo>
                    <a:pt x="4664" y="4604"/>
                  </a:lnTo>
                  <a:lnTo>
                    <a:pt x="4638" y="4495"/>
                  </a:lnTo>
                  <a:lnTo>
                    <a:pt x="4586" y="4362"/>
                  </a:lnTo>
                  <a:close/>
                  <a:moveTo>
                    <a:pt x="18982" y="4414"/>
                  </a:moveTo>
                  <a:lnTo>
                    <a:pt x="18964" y="4535"/>
                  </a:lnTo>
                  <a:lnTo>
                    <a:pt x="19078" y="4674"/>
                  </a:lnTo>
                  <a:lnTo>
                    <a:pt x="19174" y="4714"/>
                  </a:lnTo>
                  <a:lnTo>
                    <a:pt x="19244" y="4564"/>
                  </a:lnTo>
                  <a:lnTo>
                    <a:pt x="19096" y="4466"/>
                  </a:lnTo>
                  <a:lnTo>
                    <a:pt x="18982" y="4414"/>
                  </a:lnTo>
                  <a:close/>
                  <a:moveTo>
                    <a:pt x="2990" y="4795"/>
                  </a:moveTo>
                  <a:lnTo>
                    <a:pt x="2791" y="4853"/>
                  </a:lnTo>
                  <a:lnTo>
                    <a:pt x="2850" y="5055"/>
                  </a:lnTo>
                  <a:lnTo>
                    <a:pt x="2798" y="5262"/>
                  </a:lnTo>
                  <a:lnTo>
                    <a:pt x="2754" y="5493"/>
                  </a:lnTo>
                  <a:lnTo>
                    <a:pt x="2728" y="5632"/>
                  </a:lnTo>
                  <a:lnTo>
                    <a:pt x="2869" y="5782"/>
                  </a:lnTo>
                  <a:lnTo>
                    <a:pt x="2901" y="5903"/>
                  </a:lnTo>
                  <a:lnTo>
                    <a:pt x="3060" y="5764"/>
                  </a:lnTo>
                  <a:lnTo>
                    <a:pt x="3060" y="5632"/>
                  </a:lnTo>
                  <a:lnTo>
                    <a:pt x="3130" y="5424"/>
                  </a:lnTo>
                  <a:lnTo>
                    <a:pt x="3278" y="5205"/>
                  </a:lnTo>
                  <a:lnTo>
                    <a:pt x="3355" y="5124"/>
                  </a:lnTo>
                  <a:lnTo>
                    <a:pt x="3289" y="4985"/>
                  </a:lnTo>
                  <a:lnTo>
                    <a:pt x="3234" y="4882"/>
                  </a:lnTo>
                  <a:lnTo>
                    <a:pt x="3078" y="4865"/>
                  </a:lnTo>
                  <a:lnTo>
                    <a:pt x="2990" y="4795"/>
                  </a:lnTo>
                  <a:close/>
                  <a:moveTo>
                    <a:pt x="4605" y="4893"/>
                  </a:moveTo>
                  <a:lnTo>
                    <a:pt x="4553" y="4985"/>
                  </a:lnTo>
                  <a:lnTo>
                    <a:pt x="4517" y="5136"/>
                  </a:lnTo>
                  <a:lnTo>
                    <a:pt x="4517" y="5291"/>
                  </a:lnTo>
                  <a:lnTo>
                    <a:pt x="4553" y="5562"/>
                  </a:lnTo>
                  <a:lnTo>
                    <a:pt x="4620" y="5574"/>
                  </a:lnTo>
                  <a:lnTo>
                    <a:pt x="4682" y="5344"/>
                  </a:lnTo>
                  <a:lnTo>
                    <a:pt x="4760" y="5274"/>
                  </a:lnTo>
                  <a:lnTo>
                    <a:pt x="4848" y="5002"/>
                  </a:lnTo>
                  <a:lnTo>
                    <a:pt x="4734" y="4904"/>
                  </a:lnTo>
                  <a:lnTo>
                    <a:pt x="4605" y="4893"/>
                  </a:lnTo>
                  <a:close/>
                  <a:moveTo>
                    <a:pt x="4262" y="5002"/>
                  </a:moveTo>
                  <a:lnTo>
                    <a:pt x="4184" y="5153"/>
                  </a:lnTo>
                  <a:lnTo>
                    <a:pt x="4255" y="5372"/>
                  </a:lnTo>
                  <a:lnTo>
                    <a:pt x="4133" y="5332"/>
                  </a:lnTo>
                  <a:lnTo>
                    <a:pt x="4133" y="5424"/>
                  </a:lnTo>
                  <a:lnTo>
                    <a:pt x="4280" y="5654"/>
                  </a:lnTo>
                  <a:lnTo>
                    <a:pt x="4325" y="5764"/>
                  </a:lnTo>
                  <a:lnTo>
                    <a:pt x="4376" y="5793"/>
                  </a:lnTo>
                  <a:lnTo>
                    <a:pt x="4472" y="5684"/>
                  </a:lnTo>
                  <a:lnTo>
                    <a:pt x="4483" y="5413"/>
                  </a:lnTo>
                  <a:lnTo>
                    <a:pt x="4395" y="5274"/>
                  </a:lnTo>
                  <a:lnTo>
                    <a:pt x="4454" y="5124"/>
                  </a:lnTo>
                  <a:lnTo>
                    <a:pt x="4439" y="5032"/>
                  </a:lnTo>
                  <a:lnTo>
                    <a:pt x="4332" y="5073"/>
                  </a:lnTo>
                  <a:lnTo>
                    <a:pt x="4262" y="5002"/>
                  </a:lnTo>
                  <a:close/>
                  <a:moveTo>
                    <a:pt x="18731" y="5002"/>
                  </a:moveTo>
                  <a:lnTo>
                    <a:pt x="18661" y="5032"/>
                  </a:lnTo>
                  <a:lnTo>
                    <a:pt x="18599" y="5153"/>
                  </a:lnTo>
                  <a:lnTo>
                    <a:pt x="18606" y="5181"/>
                  </a:lnTo>
                  <a:lnTo>
                    <a:pt x="18731" y="5205"/>
                  </a:lnTo>
                  <a:lnTo>
                    <a:pt x="18828" y="5205"/>
                  </a:lnTo>
                  <a:lnTo>
                    <a:pt x="18817" y="5124"/>
                  </a:lnTo>
                  <a:lnTo>
                    <a:pt x="18731" y="5002"/>
                  </a:lnTo>
                  <a:close/>
                  <a:moveTo>
                    <a:pt x="5128" y="5014"/>
                  </a:moveTo>
                  <a:lnTo>
                    <a:pt x="4970" y="5095"/>
                  </a:lnTo>
                  <a:lnTo>
                    <a:pt x="4907" y="5234"/>
                  </a:lnTo>
                  <a:lnTo>
                    <a:pt x="4867" y="5505"/>
                  </a:lnTo>
                  <a:lnTo>
                    <a:pt x="4881" y="5805"/>
                  </a:lnTo>
                  <a:lnTo>
                    <a:pt x="4970" y="5805"/>
                  </a:lnTo>
                  <a:lnTo>
                    <a:pt x="4907" y="5943"/>
                  </a:lnTo>
                  <a:lnTo>
                    <a:pt x="4951" y="6041"/>
                  </a:lnTo>
                  <a:lnTo>
                    <a:pt x="5059" y="6082"/>
                  </a:lnTo>
                  <a:lnTo>
                    <a:pt x="5180" y="6163"/>
                  </a:lnTo>
                  <a:lnTo>
                    <a:pt x="5397" y="6214"/>
                  </a:lnTo>
                  <a:lnTo>
                    <a:pt x="5500" y="6192"/>
                  </a:lnTo>
                  <a:lnTo>
                    <a:pt x="5538" y="6111"/>
                  </a:lnTo>
                  <a:lnTo>
                    <a:pt x="5582" y="6203"/>
                  </a:lnTo>
                  <a:lnTo>
                    <a:pt x="5633" y="6214"/>
                  </a:lnTo>
                  <a:lnTo>
                    <a:pt x="5703" y="6382"/>
                  </a:lnTo>
                  <a:lnTo>
                    <a:pt x="5659" y="6451"/>
                  </a:lnTo>
                  <a:lnTo>
                    <a:pt x="5781" y="6532"/>
                  </a:lnTo>
                  <a:lnTo>
                    <a:pt x="5877" y="6653"/>
                  </a:lnTo>
                  <a:lnTo>
                    <a:pt x="5895" y="6734"/>
                  </a:lnTo>
                  <a:lnTo>
                    <a:pt x="5913" y="6844"/>
                  </a:lnTo>
                  <a:lnTo>
                    <a:pt x="5833" y="7080"/>
                  </a:lnTo>
                  <a:lnTo>
                    <a:pt x="5814" y="7189"/>
                  </a:lnTo>
                  <a:lnTo>
                    <a:pt x="5833" y="7270"/>
                  </a:lnTo>
                  <a:lnTo>
                    <a:pt x="5711" y="7293"/>
                  </a:lnTo>
                  <a:lnTo>
                    <a:pt x="5597" y="7293"/>
                  </a:lnTo>
                  <a:lnTo>
                    <a:pt x="5563" y="7461"/>
                  </a:lnTo>
                  <a:lnTo>
                    <a:pt x="5607" y="7541"/>
                  </a:lnTo>
                  <a:lnTo>
                    <a:pt x="5781" y="7501"/>
                  </a:lnTo>
                  <a:lnTo>
                    <a:pt x="5781" y="7443"/>
                  </a:lnTo>
                  <a:lnTo>
                    <a:pt x="5869" y="7541"/>
                  </a:lnTo>
                  <a:lnTo>
                    <a:pt x="5954" y="7651"/>
                  </a:lnTo>
                  <a:lnTo>
                    <a:pt x="5939" y="7704"/>
                  </a:lnTo>
                  <a:lnTo>
                    <a:pt x="6009" y="7813"/>
                  </a:lnTo>
                  <a:lnTo>
                    <a:pt x="6139" y="7922"/>
                  </a:lnTo>
                  <a:lnTo>
                    <a:pt x="6297" y="8008"/>
                  </a:lnTo>
                  <a:lnTo>
                    <a:pt x="6286" y="7940"/>
                  </a:lnTo>
                  <a:lnTo>
                    <a:pt x="6227" y="7813"/>
                  </a:lnTo>
                  <a:lnTo>
                    <a:pt x="6146" y="7639"/>
                  </a:lnTo>
                  <a:lnTo>
                    <a:pt x="6297" y="7802"/>
                  </a:lnTo>
                  <a:lnTo>
                    <a:pt x="6374" y="7859"/>
                  </a:lnTo>
                  <a:lnTo>
                    <a:pt x="6392" y="7704"/>
                  </a:lnTo>
                  <a:lnTo>
                    <a:pt x="6348" y="7501"/>
                  </a:lnTo>
                  <a:lnTo>
                    <a:pt x="6323" y="7443"/>
                  </a:lnTo>
                  <a:lnTo>
                    <a:pt x="6242" y="7340"/>
                  </a:lnTo>
                  <a:lnTo>
                    <a:pt x="6183" y="7213"/>
                  </a:lnTo>
                  <a:lnTo>
                    <a:pt x="6190" y="7091"/>
                  </a:lnTo>
                  <a:lnTo>
                    <a:pt x="6268" y="7052"/>
                  </a:lnTo>
                  <a:lnTo>
                    <a:pt x="6363" y="7270"/>
                  </a:lnTo>
                  <a:lnTo>
                    <a:pt x="6433" y="7362"/>
                  </a:lnTo>
                  <a:lnTo>
                    <a:pt x="6540" y="7103"/>
                  </a:lnTo>
                  <a:lnTo>
                    <a:pt x="6559" y="6942"/>
                  </a:lnTo>
                  <a:lnTo>
                    <a:pt x="6463" y="6930"/>
                  </a:lnTo>
                  <a:lnTo>
                    <a:pt x="6374" y="6710"/>
                  </a:lnTo>
                  <a:lnTo>
                    <a:pt x="6286" y="6653"/>
                  </a:lnTo>
                  <a:lnTo>
                    <a:pt x="6139" y="6491"/>
                  </a:lnTo>
                  <a:lnTo>
                    <a:pt x="6253" y="6371"/>
                  </a:lnTo>
                  <a:lnTo>
                    <a:pt x="6190" y="6122"/>
                  </a:lnTo>
                  <a:lnTo>
                    <a:pt x="6146" y="6001"/>
                  </a:lnTo>
                  <a:lnTo>
                    <a:pt x="5998" y="5892"/>
                  </a:lnTo>
                  <a:lnTo>
                    <a:pt x="5939" y="5713"/>
                  </a:lnTo>
                  <a:lnTo>
                    <a:pt x="5825" y="5782"/>
                  </a:lnTo>
                  <a:lnTo>
                    <a:pt x="5814" y="5643"/>
                  </a:lnTo>
                  <a:lnTo>
                    <a:pt x="5736" y="5505"/>
                  </a:lnTo>
                  <a:lnTo>
                    <a:pt x="5607" y="5355"/>
                  </a:lnTo>
                  <a:lnTo>
                    <a:pt x="5545" y="5481"/>
                  </a:lnTo>
                  <a:lnTo>
                    <a:pt x="5430" y="5562"/>
                  </a:lnTo>
                  <a:lnTo>
                    <a:pt x="5441" y="5372"/>
                  </a:lnTo>
                  <a:lnTo>
                    <a:pt x="5335" y="5032"/>
                  </a:lnTo>
                  <a:lnTo>
                    <a:pt x="5180" y="5165"/>
                  </a:lnTo>
                  <a:lnTo>
                    <a:pt x="5128" y="5424"/>
                  </a:lnTo>
                  <a:lnTo>
                    <a:pt x="5084" y="5222"/>
                  </a:lnTo>
                  <a:lnTo>
                    <a:pt x="5128" y="5014"/>
                  </a:lnTo>
                  <a:close/>
                  <a:moveTo>
                    <a:pt x="5449" y="5032"/>
                  </a:moveTo>
                  <a:lnTo>
                    <a:pt x="5424" y="5043"/>
                  </a:lnTo>
                  <a:lnTo>
                    <a:pt x="5424" y="5165"/>
                  </a:lnTo>
                  <a:lnTo>
                    <a:pt x="5485" y="5332"/>
                  </a:lnTo>
                  <a:lnTo>
                    <a:pt x="5500" y="5355"/>
                  </a:lnTo>
                  <a:lnTo>
                    <a:pt x="5571" y="5314"/>
                  </a:lnTo>
                  <a:lnTo>
                    <a:pt x="5633" y="5314"/>
                  </a:lnTo>
                  <a:lnTo>
                    <a:pt x="5692" y="5332"/>
                  </a:lnTo>
                  <a:lnTo>
                    <a:pt x="5692" y="5245"/>
                  </a:lnTo>
                  <a:lnTo>
                    <a:pt x="5589" y="5055"/>
                  </a:lnTo>
                  <a:lnTo>
                    <a:pt x="5449" y="5032"/>
                  </a:lnTo>
                  <a:close/>
                  <a:moveTo>
                    <a:pt x="3967" y="5073"/>
                  </a:moveTo>
                  <a:lnTo>
                    <a:pt x="3890" y="5083"/>
                  </a:lnTo>
                  <a:lnTo>
                    <a:pt x="3863" y="5124"/>
                  </a:lnTo>
                  <a:lnTo>
                    <a:pt x="3960" y="5355"/>
                  </a:lnTo>
                  <a:lnTo>
                    <a:pt x="4011" y="5136"/>
                  </a:lnTo>
                  <a:lnTo>
                    <a:pt x="3967" y="5073"/>
                  </a:lnTo>
                  <a:close/>
                  <a:moveTo>
                    <a:pt x="3373" y="5165"/>
                  </a:moveTo>
                  <a:lnTo>
                    <a:pt x="3207" y="5372"/>
                  </a:lnTo>
                  <a:lnTo>
                    <a:pt x="3175" y="5493"/>
                  </a:lnTo>
                  <a:lnTo>
                    <a:pt x="3123" y="5713"/>
                  </a:lnTo>
                  <a:lnTo>
                    <a:pt x="3226" y="5793"/>
                  </a:lnTo>
                  <a:lnTo>
                    <a:pt x="3314" y="5782"/>
                  </a:lnTo>
                  <a:lnTo>
                    <a:pt x="3182" y="5903"/>
                  </a:lnTo>
                  <a:lnTo>
                    <a:pt x="3207" y="6001"/>
                  </a:lnTo>
                  <a:lnTo>
                    <a:pt x="3296" y="6013"/>
                  </a:lnTo>
                  <a:lnTo>
                    <a:pt x="3425" y="5984"/>
                  </a:lnTo>
                  <a:lnTo>
                    <a:pt x="3540" y="6053"/>
                  </a:lnTo>
                  <a:lnTo>
                    <a:pt x="3462" y="6094"/>
                  </a:lnTo>
                  <a:lnTo>
                    <a:pt x="3373" y="6082"/>
                  </a:lnTo>
                  <a:lnTo>
                    <a:pt x="3289" y="6133"/>
                  </a:lnTo>
                  <a:lnTo>
                    <a:pt x="3245" y="6163"/>
                  </a:lnTo>
                  <a:lnTo>
                    <a:pt x="3314" y="6371"/>
                  </a:lnTo>
                  <a:lnTo>
                    <a:pt x="3373" y="6341"/>
                  </a:lnTo>
                  <a:lnTo>
                    <a:pt x="3451" y="6410"/>
                  </a:lnTo>
                  <a:lnTo>
                    <a:pt x="3488" y="6532"/>
                  </a:lnTo>
                  <a:lnTo>
                    <a:pt x="3591" y="6503"/>
                  </a:lnTo>
                  <a:lnTo>
                    <a:pt x="3742" y="6475"/>
                  </a:lnTo>
                  <a:lnTo>
                    <a:pt x="3853" y="6382"/>
                  </a:lnTo>
                  <a:lnTo>
                    <a:pt x="3922" y="6371"/>
                  </a:lnTo>
                  <a:lnTo>
                    <a:pt x="4030" y="6434"/>
                  </a:lnTo>
                  <a:lnTo>
                    <a:pt x="4133" y="6475"/>
                  </a:lnTo>
                  <a:lnTo>
                    <a:pt x="4158" y="6382"/>
                  </a:lnTo>
                  <a:lnTo>
                    <a:pt x="4114" y="6284"/>
                  </a:lnTo>
                  <a:lnTo>
                    <a:pt x="4211" y="6261"/>
                  </a:lnTo>
                  <a:lnTo>
                    <a:pt x="4221" y="6133"/>
                  </a:lnTo>
                  <a:lnTo>
                    <a:pt x="4114" y="6013"/>
                  </a:lnTo>
                  <a:lnTo>
                    <a:pt x="4011" y="5874"/>
                  </a:lnTo>
                  <a:lnTo>
                    <a:pt x="3993" y="5672"/>
                  </a:lnTo>
                  <a:lnTo>
                    <a:pt x="3960" y="5372"/>
                  </a:lnTo>
                  <a:lnTo>
                    <a:pt x="3890" y="5245"/>
                  </a:lnTo>
                  <a:lnTo>
                    <a:pt x="3827" y="5193"/>
                  </a:lnTo>
                  <a:lnTo>
                    <a:pt x="3775" y="5245"/>
                  </a:lnTo>
                  <a:lnTo>
                    <a:pt x="3819" y="5562"/>
                  </a:lnTo>
                  <a:lnTo>
                    <a:pt x="3793" y="5684"/>
                  </a:lnTo>
                  <a:lnTo>
                    <a:pt x="3742" y="5383"/>
                  </a:lnTo>
                  <a:lnTo>
                    <a:pt x="3687" y="5291"/>
                  </a:lnTo>
                  <a:lnTo>
                    <a:pt x="3616" y="5442"/>
                  </a:lnTo>
                  <a:lnTo>
                    <a:pt x="3540" y="5291"/>
                  </a:lnTo>
                  <a:lnTo>
                    <a:pt x="3399" y="5383"/>
                  </a:lnTo>
                  <a:lnTo>
                    <a:pt x="3436" y="5234"/>
                  </a:lnTo>
                  <a:lnTo>
                    <a:pt x="3373" y="5165"/>
                  </a:lnTo>
                  <a:close/>
                  <a:moveTo>
                    <a:pt x="4568" y="5603"/>
                  </a:moveTo>
                  <a:lnTo>
                    <a:pt x="4498" y="5823"/>
                  </a:lnTo>
                  <a:lnTo>
                    <a:pt x="4490" y="6122"/>
                  </a:lnTo>
                  <a:lnTo>
                    <a:pt x="4561" y="6243"/>
                  </a:lnTo>
                  <a:lnTo>
                    <a:pt x="4620" y="6394"/>
                  </a:lnTo>
                  <a:lnTo>
                    <a:pt x="4593" y="6653"/>
                  </a:lnTo>
                  <a:lnTo>
                    <a:pt x="4553" y="6642"/>
                  </a:lnTo>
                  <a:lnTo>
                    <a:pt x="4509" y="6844"/>
                  </a:lnTo>
                  <a:lnTo>
                    <a:pt x="4509" y="6612"/>
                  </a:lnTo>
                  <a:lnTo>
                    <a:pt x="4420" y="6520"/>
                  </a:lnTo>
                  <a:lnTo>
                    <a:pt x="4369" y="6573"/>
                  </a:lnTo>
                  <a:lnTo>
                    <a:pt x="4376" y="6722"/>
                  </a:lnTo>
                  <a:lnTo>
                    <a:pt x="4280" y="6722"/>
                  </a:lnTo>
                  <a:lnTo>
                    <a:pt x="4196" y="6751"/>
                  </a:lnTo>
                  <a:lnTo>
                    <a:pt x="4089" y="6642"/>
                  </a:lnTo>
                  <a:lnTo>
                    <a:pt x="4019" y="6671"/>
                  </a:lnTo>
                  <a:lnTo>
                    <a:pt x="3960" y="6532"/>
                  </a:lnTo>
                  <a:lnTo>
                    <a:pt x="3915" y="6463"/>
                  </a:lnTo>
                  <a:lnTo>
                    <a:pt x="3863" y="6491"/>
                  </a:lnTo>
                  <a:lnTo>
                    <a:pt x="3793" y="6503"/>
                  </a:lnTo>
                  <a:lnTo>
                    <a:pt x="3757" y="6601"/>
                  </a:lnTo>
                  <a:lnTo>
                    <a:pt x="3808" y="6693"/>
                  </a:lnTo>
                  <a:lnTo>
                    <a:pt x="3749" y="6820"/>
                  </a:lnTo>
                  <a:lnTo>
                    <a:pt x="3687" y="6681"/>
                  </a:lnTo>
                  <a:lnTo>
                    <a:pt x="3635" y="6722"/>
                  </a:lnTo>
                  <a:lnTo>
                    <a:pt x="3481" y="6751"/>
                  </a:lnTo>
                  <a:lnTo>
                    <a:pt x="3366" y="6693"/>
                  </a:lnTo>
                  <a:lnTo>
                    <a:pt x="3451" y="6573"/>
                  </a:lnTo>
                  <a:lnTo>
                    <a:pt x="3373" y="6434"/>
                  </a:lnTo>
                  <a:lnTo>
                    <a:pt x="3314" y="6463"/>
                  </a:lnTo>
                  <a:lnTo>
                    <a:pt x="3226" y="6410"/>
                  </a:lnTo>
                  <a:lnTo>
                    <a:pt x="3086" y="6312"/>
                  </a:lnTo>
                  <a:lnTo>
                    <a:pt x="2998" y="6203"/>
                  </a:lnTo>
                  <a:lnTo>
                    <a:pt x="2931" y="6192"/>
                  </a:lnTo>
                  <a:lnTo>
                    <a:pt x="2901" y="6272"/>
                  </a:lnTo>
                  <a:lnTo>
                    <a:pt x="2835" y="6312"/>
                  </a:lnTo>
                  <a:lnTo>
                    <a:pt x="2824" y="6111"/>
                  </a:lnTo>
                  <a:lnTo>
                    <a:pt x="2747" y="6284"/>
                  </a:lnTo>
                  <a:lnTo>
                    <a:pt x="2644" y="6053"/>
                  </a:lnTo>
                  <a:lnTo>
                    <a:pt x="2599" y="6013"/>
                  </a:lnTo>
                  <a:lnTo>
                    <a:pt x="2588" y="6151"/>
                  </a:lnTo>
                  <a:lnTo>
                    <a:pt x="2544" y="6214"/>
                  </a:lnTo>
                  <a:lnTo>
                    <a:pt x="2504" y="6094"/>
                  </a:lnTo>
                  <a:lnTo>
                    <a:pt x="2407" y="6163"/>
                  </a:lnTo>
                  <a:lnTo>
                    <a:pt x="2312" y="6284"/>
                  </a:lnTo>
                  <a:lnTo>
                    <a:pt x="2223" y="6243"/>
                  </a:lnTo>
                  <a:lnTo>
                    <a:pt x="2153" y="6341"/>
                  </a:lnTo>
                  <a:lnTo>
                    <a:pt x="2102" y="6451"/>
                  </a:lnTo>
                  <a:lnTo>
                    <a:pt x="2039" y="6422"/>
                  </a:lnTo>
                  <a:lnTo>
                    <a:pt x="1943" y="6302"/>
                  </a:lnTo>
                  <a:lnTo>
                    <a:pt x="1832" y="6232"/>
                  </a:lnTo>
                  <a:lnTo>
                    <a:pt x="1770" y="6192"/>
                  </a:lnTo>
                  <a:lnTo>
                    <a:pt x="1681" y="6111"/>
                  </a:lnTo>
                  <a:lnTo>
                    <a:pt x="1597" y="6151"/>
                  </a:lnTo>
                  <a:lnTo>
                    <a:pt x="1553" y="6122"/>
                  </a:lnTo>
                  <a:lnTo>
                    <a:pt x="1438" y="6094"/>
                  </a:lnTo>
                  <a:lnTo>
                    <a:pt x="1317" y="6001"/>
                  </a:lnTo>
                  <a:lnTo>
                    <a:pt x="1254" y="6041"/>
                  </a:lnTo>
                  <a:lnTo>
                    <a:pt x="1158" y="5984"/>
                  </a:lnTo>
                  <a:lnTo>
                    <a:pt x="1169" y="5915"/>
                  </a:lnTo>
                  <a:lnTo>
                    <a:pt x="1062" y="5903"/>
                  </a:lnTo>
                  <a:lnTo>
                    <a:pt x="1036" y="5955"/>
                  </a:lnTo>
                  <a:lnTo>
                    <a:pt x="992" y="5833"/>
                  </a:lnTo>
                  <a:lnTo>
                    <a:pt x="907" y="5764"/>
                  </a:lnTo>
                  <a:lnTo>
                    <a:pt x="811" y="5915"/>
                  </a:lnTo>
                  <a:lnTo>
                    <a:pt x="760" y="5903"/>
                  </a:lnTo>
                  <a:lnTo>
                    <a:pt x="646" y="6024"/>
                  </a:lnTo>
                  <a:lnTo>
                    <a:pt x="583" y="6064"/>
                  </a:lnTo>
                  <a:lnTo>
                    <a:pt x="524" y="6192"/>
                  </a:lnTo>
                  <a:lnTo>
                    <a:pt x="513" y="6312"/>
                  </a:lnTo>
                  <a:lnTo>
                    <a:pt x="435" y="6434"/>
                  </a:lnTo>
                  <a:lnTo>
                    <a:pt x="321" y="6451"/>
                  </a:lnTo>
                  <a:lnTo>
                    <a:pt x="295" y="6573"/>
                  </a:lnTo>
                  <a:lnTo>
                    <a:pt x="376" y="6653"/>
                  </a:lnTo>
                  <a:lnTo>
                    <a:pt x="435" y="6763"/>
                  </a:lnTo>
                  <a:lnTo>
                    <a:pt x="479" y="6883"/>
                  </a:lnTo>
                  <a:lnTo>
                    <a:pt x="549" y="6970"/>
                  </a:lnTo>
                  <a:lnTo>
                    <a:pt x="601" y="7121"/>
                  </a:lnTo>
                  <a:lnTo>
                    <a:pt x="472" y="7121"/>
                  </a:lnTo>
                  <a:lnTo>
                    <a:pt x="479" y="7011"/>
                  </a:lnTo>
                  <a:lnTo>
                    <a:pt x="435" y="7011"/>
                  </a:lnTo>
                  <a:lnTo>
                    <a:pt x="295" y="7121"/>
                  </a:lnTo>
                  <a:lnTo>
                    <a:pt x="218" y="7213"/>
                  </a:lnTo>
                  <a:lnTo>
                    <a:pt x="288" y="7351"/>
                  </a:lnTo>
                  <a:lnTo>
                    <a:pt x="313" y="7432"/>
                  </a:lnTo>
                  <a:lnTo>
                    <a:pt x="402" y="7490"/>
                  </a:lnTo>
                  <a:lnTo>
                    <a:pt x="487" y="7461"/>
                  </a:lnTo>
                  <a:lnTo>
                    <a:pt x="531" y="7513"/>
                  </a:lnTo>
                  <a:lnTo>
                    <a:pt x="549" y="7461"/>
                  </a:lnTo>
                  <a:lnTo>
                    <a:pt x="620" y="7421"/>
                  </a:lnTo>
                  <a:lnTo>
                    <a:pt x="652" y="7403"/>
                  </a:lnTo>
                  <a:lnTo>
                    <a:pt x="608" y="7501"/>
                  </a:lnTo>
                  <a:lnTo>
                    <a:pt x="646" y="7531"/>
                  </a:lnTo>
                  <a:lnTo>
                    <a:pt x="652" y="7639"/>
                  </a:lnTo>
                  <a:lnTo>
                    <a:pt x="608" y="7692"/>
                  </a:lnTo>
                  <a:lnTo>
                    <a:pt x="568" y="7680"/>
                  </a:lnTo>
                  <a:lnTo>
                    <a:pt x="513" y="7772"/>
                  </a:lnTo>
                  <a:lnTo>
                    <a:pt x="479" y="7749"/>
                  </a:lnTo>
                  <a:lnTo>
                    <a:pt x="428" y="7761"/>
                  </a:lnTo>
                  <a:lnTo>
                    <a:pt x="410" y="7871"/>
                  </a:lnTo>
                  <a:lnTo>
                    <a:pt x="358" y="7980"/>
                  </a:lnTo>
                  <a:lnTo>
                    <a:pt x="332" y="8090"/>
                  </a:lnTo>
                  <a:lnTo>
                    <a:pt x="384" y="8171"/>
                  </a:lnTo>
                  <a:lnTo>
                    <a:pt x="384" y="8281"/>
                  </a:lnTo>
                  <a:lnTo>
                    <a:pt x="417" y="8320"/>
                  </a:lnTo>
                  <a:lnTo>
                    <a:pt x="472" y="8418"/>
                  </a:lnTo>
                  <a:lnTo>
                    <a:pt x="549" y="8373"/>
                  </a:lnTo>
                  <a:lnTo>
                    <a:pt x="583" y="8442"/>
                  </a:lnTo>
                  <a:lnTo>
                    <a:pt x="575" y="8499"/>
                  </a:lnTo>
                  <a:lnTo>
                    <a:pt x="583" y="8621"/>
                  </a:lnTo>
                  <a:lnTo>
                    <a:pt x="620" y="8621"/>
                  </a:lnTo>
                  <a:lnTo>
                    <a:pt x="678" y="8540"/>
                  </a:lnTo>
                  <a:lnTo>
                    <a:pt x="697" y="8632"/>
                  </a:lnTo>
                  <a:lnTo>
                    <a:pt x="715" y="8569"/>
                  </a:lnTo>
                  <a:lnTo>
                    <a:pt x="760" y="8661"/>
                  </a:lnTo>
                  <a:lnTo>
                    <a:pt x="785" y="8591"/>
                  </a:lnTo>
                  <a:lnTo>
                    <a:pt x="811" y="8621"/>
                  </a:lnTo>
                  <a:lnTo>
                    <a:pt x="870" y="8569"/>
                  </a:lnTo>
                  <a:lnTo>
                    <a:pt x="844" y="8678"/>
                  </a:lnTo>
                  <a:lnTo>
                    <a:pt x="837" y="8811"/>
                  </a:lnTo>
                  <a:lnTo>
                    <a:pt x="793" y="8868"/>
                  </a:lnTo>
                  <a:lnTo>
                    <a:pt x="774" y="8909"/>
                  </a:lnTo>
                  <a:lnTo>
                    <a:pt x="697" y="9001"/>
                  </a:lnTo>
                  <a:lnTo>
                    <a:pt x="664" y="9070"/>
                  </a:lnTo>
                  <a:lnTo>
                    <a:pt x="593" y="9100"/>
                  </a:lnTo>
                  <a:lnTo>
                    <a:pt x="524" y="9180"/>
                  </a:lnTo>
                  <a:lnTo>
                    <a:pt x="472" y="9237"/>
                  </a:lnTo>
                  <a:lnTo>
                    <a:pt x="402" y="9302"/>
                  </a:lnTo>
                  <a:lnTo>
                    <a:pt x="417" y="9330"/>
                  </a:lnTo>
                  <a:lnTo>
                    <a:pt x="513" y="9290"/>
                  </a:lnTo>
                  <a:lnTo>
                    <a:pt x="568" y="9237"/>
                  </a:lnTo>
                  <a:lnTo>
                    <a:pt x="627" y="9180"/>
                  </a:lnTo>
                  <a:lnTo>
                    <a:pt x="678" y="9129"/>
                  </a:lnTo>
                  <a:lnTo>
                    <a:pt x="723" y="9139"/>
                  </a:lnTo>
                  <a:lnTo>
                    <a:pt x="793" y="9070"/>
                  </a:lnTo>
                  <a:lnTo>
                    <a:pt x="811" y="8990"/>
                  </a:lnTo>
                  <a:lnTo>
                    <a:pt x="907" y="8909"/>
                  </a:lnTo>
                  <a:lnTo>
                    <a:pt x="926" y="8840"/>
                  </a:lnTo>
                  <a:lnTo>
                    <a:pt x="977" y="8782"/>
                  </a:lnTo>
                  <a:lnTo>
                    <a:pt x="1047" y="8701"/>
                  </a:lnTo>
                  <a:lnTo>
                    <a:pt x="1099" y="8580"/>
                  </a:lnTo>
                  <a:lnTo>
                    <a:pt x="1055" y="8499"/>
                  </a:lnTo>
                  <a:lnTo>
                    <a:pt x="1143" y="8361"/>
                  </a:lnTo>
                  <a:lnTo>
                    <a:pt x="1188" y="8240"/>
                  </a:lnTo>
                  <a:lnTo>
                    <a:pt x="1254" y="8130"/>
                  </a:lnTo>
                  <a:lnTo>
                    <a:pt x="1272" y="8171"/>
                  </a:lnTo>
                  <a:lnTo>
                    <a:pt x="1213" y="8240"/>
                  </a:lnTo>
                  <a:lnTo>
                    <a:pt x="1188" y="8418"/>
                  </a:lnTo>
                  <a:lnTo>
                    <a:pt x="1195" y="8522"/>
                  </a:lnTo>
                  <a:lnTo>
                    <a:pt x="1254" y="8499"/>
                  </a:lnTo>
                  <a:lnTo>
                    <a:pt x="1317" y="8430"/>
                  </a:lnTo>
                  <a:lnTo>
                    <a:pt x="1379" y="8389"/>
                  </a:lnTo>
                  <a:lnTo>
                    <a:pt x="1420" y="8373"/>
                  </a:lnTo>
                  <a:lnTo>
                    <a:pt x="1405" y="8251"/>
                  </a:lnTo>
                  <a:lnTo>
                    <a:pt x="1475" y="8211"/>
                  </a:lnTo>
                  <a:lnTo>
                    <a:pt x="1534" y="8291"/>
                  </a:lnTo>
                  <a:lnTo>
                    <a:pt x="1656" y="8373"/>
                  </a:lnTo>
                  <a:lnTo>
                    <a:pt x="1737" y="8361"/>
                  </a:lnTo>
                  <a:lnTo>
                    <a:pt x="1840" y="8430"/>
                  </a:lnTo>
                  <a:lnTo>
                    <a:pt x="1899" y="8459"/>
                  </a:lnTo>
                  <a:lnTo>
                    <a:pt x="2024" y="8650"/>
                  </a:lnTo>
                  <a:lnTo>
                    <a:pt x="2091" y="8701"/>
                  </a:lnTo>
                  <a:lnTo>
                    <a:pt x="2190" y="8701"/>
                  </a:lnTo>
                  <a:lnTo>
                    <a:pt x="2242" y="8719"/>
                  </a:lnTo>
                  <a:lnTo>
                    <a:pt x="2275" y="8868"/>
                  </a:lnTo>
                  <a:lnTo>
                    <a:pt x="2352" y="9019"/>
                  </a:lnTo>
                  <a:lnTo>
                    <a:pt x="2371" y="9151"/>
                  </a:lnTo>
                  <a:lnTo>
                    <a:pt x="2422" y="9209"/>
                  </a:lnTo>
                  <a:lnTo>
                    <a:pt x="2459" y="9261"/>
                  </a:lnTo>
                  <a:lnTo>
                    <a:pt x="2473" y="9233"/>
                  </a:lnTo>
                  <a:lnTo>
                    <a:pt x="2459" y="9278"/>
                  </a:lnTo>
                  <a:lnTo>
                    <a:pt x="2459" y="9359"/>
                  </a:lnTo>
                  <a:lnTo>
                    <a:pt x="2529" y="9469"/>
                  </a:lnTo>
                  <a:lnTo>
                    <a:pt x="2536" y="9590"/>
                  </a:lnTo>
                  <a:lnTo>
                    <a:pt x="2614" y="9659"/>
                  </a:lnTo>
                  <a:lnTo>
                    <a:pt x="2607" y="9757"/>
                  </a:lnTo>
                  <a:lnTo>
                    <a:pt x="2644" y="9879"/>
                  </a:lnTo>
                  <a:lnTo>
                    <a:pt x="2747" y="9948"/>
                  </a:lnTo>
                  <a:lnTo>
                    <a:pt x="2791" y="10011"/>
                  </a:lnTo>
                  <a:lnTo>
                    <a:pt x="2901" y="10150"/>
                  </a:lnTo>
                  <a:lnTo>
                    <a:pt x="2922" y="10150"/>
                  </a:lnTo>
                  <a:lnTo>
                    <a:pt x="2939" y="10260"/>
                  </a:lnTo>
                  <a:lnTo>
                    <a:pt x="2946" y="10368"/>
                  </a:lnTo>
                  <a:lnTo>
                    <a:pt x="2931" y="10409"/>
                  </a:lnTo>
                  <a:lnTo>
                    <a:pt x="2901" y="10271"/>
                  </a:lnTo>
                  <a:lnTo>
                    <a:pt x="2817" y="10230"/>
                  </a:lnTo>
                  <a:lnTo>
                    <a:pt x="2806" y="10260"/>
                  </a:lnTo>
                  <a:lnTo>
                    <a:pt x="2824" y="10317"/>
                  </a:lnTo>
                  <a:lnTo>
                    <a:pt x="2842" y="10438"/>
                  </a:lnTo>
                  <a:lnTo>
                    <a:pt x="2850" y="10617"/>
                  </a:lnTo>
                  <a:lnTo>
                    <a:pt x="2842" y="10739"/>
                  </a:lnTo>
                  <a:lnTo>
                    <a:pt x="2842" y="10859"/>
                  </a:lnTo>
                  <a:lnTo>
                    <a:pt x="2817" y="10969"/>
                  </a:lnTo>
                  <a:lnTo>
                    <a:pt x="2835" y="11067"/>
                  </a:lnTo>
                  <a:lnTo>
                    <a:pt x="2835" y="11177"/>
                  </a:lnTo>
                  <a:lnTo>
                    <a:pt x="2824" y="11287"/>
                  </a:lnTo>
                  <a:lnTo>
                    <a:pt x="2850" y="11338"/>
                  </a:lnTo>
                  <a:lnTo>
                    <a:pt x="2861" y="11448"/>
                  </a:lnTo>
                  <a:lnTo>
                    <a:pt x="2913" y="11546"/>
                  </a:lnTo>
                  <a:lnTo>
                    <a:pt x="2939" y="11587"/>
                  </a:lnTo>
                  <a:lnTo>
                    <a:pt x="2939" y="11609"/>
                  </a:lnTo>
                  <a:lnTo>
                    <a:pt x="2983" y="11777"/>
                  </a:lnTo>
                  <a:lnTo>
                    <a:pt x="3042" y="11886"/>
                  </a:lnTo>
                  <a:lnTo>
                    <a:pt x="3053" y="11956"/>
                  </a:lnTo>
                  <a:lnTo>
                    <a:pt x="3068" y="11968"/>
                  </a:lnTo>
                  <a:lnTo>
                    <a:pt x="3123" y="11978"/>
                  </a:lnTo>
                  <a:lnTo>
                    <a:pt x="3137" y="12007"/>
                  </a:lnTo>
                  <a:lnTo>
                    <a:pt x="3175" y="12007"/>
                  </a:lnTo>
                  <a:lnTo>
                    <a:pt x="3182" y="12037"/>
                  </a:lnTo>
                  <a:lnTo>
                    <a:pt x="3207" y="12048"/>
                  </a:lnTo>
                  <a:lnTo>
                    <a:pt x="3251" y="12117"/>
                  </a:lnTo>
                  <a:lnTo>
                    <a:pt x="3259" y="12169"/>
                  </a:lnTo>
                  <a:lnTo>
                    <a:pt x="3322" y="12169"/>
                  </a:lnTo>
                  <a:lnTo>
                    <a:pt x="3259" y="12186"/>
                  </a:lnTo>
                  <a:lnTo>
                    <a:pt x="3278" y="12278"/>
                  </a:lnTo>
                  <a:lnTo>
                    <a:pt x="3314" y="12365"/>
                  </a:lnTo>
                  <a:lnTo>
                    <a:pt x="3329" y="12429"/>
                  </a:lnTo>
                  <a:lnTo>
                    <a:pt x="3355" y="12498"/>
                  </a:lnTo>
                  <a:lnTo>
                    <a:pt x="3384" y="12527"/>
                  </a:lnTo>
                  <a:lnTo>
                    <a:pt x="3436" y="12608"/>
                  </a:lnTo>
                  <a:lnTo>
                    <a:pt x="3436" y="12648"/>
                  </a:lnTo>
                  <a:lnTo>
                    <a:pt x="3410" y="12688"/>
                  </a:lnTo>
                  <a:lnTo>
                    <a:pt x="3384" y="12688"/>
                  </a:lnTo>
                  <a:lnTo>
                    <a:pt x="3418" y="12757"/>
                  </a:lnTo>
                  <a:lnTo>
                    <a:pt x="3451" y="12787"/>
                  </a:lnTo>
                  <a:lnTo>
                    <a:pt x="3469" y="12816"/>
                  </a:lnTo>
                  <a:lnTo>
                    <a:pt x="3481" y="12787"/>
                  </a:lnTo>
                  <a:lnTo>
                    <a:pt x="3513" y="12838"/>
                  </a:lnTo>
                  <a:lnTo>
                    <a:pt x="3551" y="12867"/>
                  </a:lnTo>
                  <a:lnTo>
                    <a:pt x="3557" y="12924"/>
                  </a:lnTo>
                  <a:lnTo>
                    <a:pt x="3557" y="13006"/>
                  </a:lnTo>
                  <a:lnTo>
                    <a:pt x="3584" y="13034"/>
                  </a:lnTo>
                  <a:lnTo>
                    <a:pt x="3628" y="13075"/>
                  </a:lnTo>
                  <a:lnTo>
                    <a:pt x="3672" y="13127"/>
                  </a:lnTo>
                  <a:lnTo>
                    <a:pt x="3679" y="13197"/>
                  </a:lnTo>
                  <a:lnTo>
                    <a:pt x="3687" y="13197"/>
                  </a:lnTo>
                  <a:lnTo>
                    <a:pt x="3713" y="13156"/>
                  </a:lnTo>
                  <a:lnTo>
                    <a:pt x="3713" y="13144"/>
                  </a:lnTo>
                  <a:lnTo>
                    <a:pt x="3698" y="13099"/>
                  </a:lnTo>
                  <a:lnTo>
                    <a:pt x="3672" y="13046"/>
                  </a:lnTo>
                  <a:lnTo>
                    <a:pt x="3646" y="13046"/>
                  </a:lnTo>
                  <a:lnTo>
                    <a:pt x="3646" y="12989"/>
                  </a:lnTo>
                  <a:lnTo>
                    <a:pt x="3628" y="12948"/>
                  </a:lnTo>
                  <a:lnTo>
                    <a:pt x="3610" y="12896"/>
                  </a:lnTo>
                  <a:lnTo>
                    <a:pt x="3584" y="12798"/>
                  </a:lnTo>
                  <a:lnTo>
                    <a:pt x="3551" y="12757"/>
                  </a:lnTo>
                  <a:lnTo>
                    <a:pt x="3540" y="12718"/>
                  </a:lnTo>
                  <a:lnTo>
                    <a:pt x="3513" y="12688"/>
                  </a:lnTo>
                  <a:lnTo>
                    <a:pt x="3506" y="12625"/>
                  </a:lnTo>
                  <a:lnTo>
                    <a:pt x="3495" y="12625"/>
                  </a:lnTo>
                  <a:lnTo>
                    <a:pt x="3488" y="12579"/>
                  </a:lnTo>
                  <a:lnTo>
                    <a:pt x="3481" y="12579"/>
                  </a:lnTo>
                  <a:lnTo>
                    <a:pt x="3469" y="12555"/>
                  </a:lnTo>
                  <a:lnTo>
                    <a:pt x="3425" y="12486"/>
                  </a:lnTo>
                  <a:lnTo>
                    <a:pt x="3399" y="12429"/>
                  </a:lnTo>
                  <a:lnTo>
                    <a:pt x="3399" y="12349"/>
                  </a:lnTo>
                  <a:lnTo>
                    <a:pt x="3384" y="12308"/>
                  </a:lnTo>
                  <a:lnTo>
                    <a:pt x="3399" y="12256"/>
                  </a:lnTo>
                  <a:lnTo>
                    <a:pt x="3436" y="12296"/>
                  </a:lnTo>
                  <a:lnTo>
                    <a:pt x="3451" y="12278"/>
                  </a:lnTo>
                  <a:lnTo>
                    <a:pt x="3495" y="12337"/>
                  </a:lnTo>
                  <a:lnTo>
                    <a:pt x="3495" y="12365"/>
                  </a:lnTo>
                  <a:lnTo>
                    <a:pt x="3513" y="12447"/>
                  </a:lnTo>
                  <a:lnTo>
                    <a:pt x="3551" y="12527"/>
                  </a:lnTo>
                  <a:lnTo>
                    <a:pt x="3551" y="12567"/>
                  </a:lnTo>
                  <a:lnTo>
                    <a:pt x="3576" y="12625"/>
                  </a:lnTo>
                  <a:lnTo>
                    <a:pt x="3610" y="12677"/>
                  </a:lnTo>
                  <a:lnTo>
                    <a:pt x="3646" y="12677"/>
                  </a:lnTo>
                  <a:lnTo>
                    <a:pt x="3661" y="12757"/>
                  </a:lnTo>
                  <a:lnTo>
                    <a:pt x="3698" y="12798"/>
                  </a:lnTo>
                  <a:lnTo>
                    <a:pt x="3724" y="12826"/>
                  </a:lnTo>
                  <a:lnTo>
                    <a:pt x="3713" y="12896"/>
                  </a:lnTo>
                  <a:lnTo>
                    <a:pt x="3731" y="12924"/>
                  </a:lnTo>
                  <a:lnTo>
                    <a:pt x="3775" y="12965"/>
                  </a:lnTo>
                  <a:lnTo>
                    <a:pt x="3808" y="13017"/>
                  </a:lnTo>
                  <a:lnTo>
                    <a:pt x="3871" y="13099"/>
                  </a:lnTo>
                  <a:lnTo>
                    <a:pt x="3915" y="13197"/>
                  </a:lnTo>
                  <a:lnTo>
                    <a:pt x="3941" y="13248"/>
                  </a:lnTo>
                  <a:lnTo>
                    <a:pt x="3949" y="13295"/>
                  </a:lnTo>
                  <a:lnTo>
                    <a:pt x="3967" y="13335"/>
                  </a:lnTo>
                  <a:lnTo>
                    <a:pt x="3967" y="13375"/>
                  </a:lnTo>
                  <a:lnTo>
                    <a:pt x="3949" y="13398"/>
                  </a:lnTo>
                  <a:lnTo>
                    <a:pt x="3960" y="13427"/>
                  </a:lnTo>
                  <a:lnTo>
                    <a:pt x="3941" y="13444"/>
                  </a:lnTo>
                  <a:lnTo>
                    <a:pt x="3949" y="13485"/>
                  </a:lnTo>
                  <a:lnTo>
                    <a:pt x="3985" y="13537"/>
                  </a:lnTo>
                  <a:lnTo>
                    <a:pt x="4044" y="13606"/>
                  </a:lnTo>
                  <a:lnTo>
                    <a:pt x="4070" y="13646"/>
                  </a:lnTo>
                  <a:lnTo>
                    <a:pt x="4133" y="13676"/>
                  </a:lnTo>
                  <a:lnTo>
                    <a:pt x="4166" y="13686"/>
                  </a:lnTo>
                  <a:lnTo>
                    <a:pt x="4184" y="13704"/>
                  </a:lnTo>
                  <a:lnTo>
                    <a:pt x="4228" y="13756"/>
                  </a:lnTo>
                  <a:lnTo>
                    <a:pt x="4299" y="13796"/>
                  </a:lnTo>
                  <a:lnTo>
                    <a:pt x="4343" y="13814"/>
                  </a:lnTo>
                  <a:lnTo>
                    <a:pt x="4395" y="13854"/>
                  </a:lnTo>
                  <a:lnTo>
                    <a:pt x="4446" y="13877"/>
                  </a:lnTo>
                  <a:lnTo>
                    <a:pt x="4490" y="13906"/>
                  </a:lnTo>
                  <a:lnTo>
                    <a:pt x="4517" y="13894"/>
                  </a:lnTo>
                  <a:lnTo>
                    <a:pt x="4568" y="13854"/>
                  </a:lnTo>
                  <a:lnTo>
                    <a:pt x="4593" y="13854"/>
                  </a:lnTo>
                  <a:lnTo>
                    <a:pt x="4649" y="13877"/>
                  </a:lnTo>
                  <a:lnTo>
                    <a:pt x="4675" y="13906"/>
                  </a:lnTo>
                  <a:lnTo>
                    <a:pt x="4745" y="14004"/>
                  </a:lnTo>
                  <a:lnTo>
                    <a:pt x="4778" y="14045"/>
                  </a:lnTo>
                  <a:lnTo>
                    <a:pt x="4804" y="14055"/>
                  </a:lnTo>
                  <a:lnTo>
                    <a:pt x="4841" y="14067"/>
                  </a:lnTo>
                  <a:lnTo>
                    <a:pt x="4874" y="14085"/>
                  </a:lnTo>
                  <a:lnTo>
                    <a:pt x="4892" y="14096"/>
                  </a:lnTo>
                  <a:lnTo>
                    <a:pt x="4926" y="14114"/>
                  </a:lnTo>
                  <a:lnTo>
                    <a:pt x="4944" y="14125"/>
                  </a:lnTo>
                  <a:lnTo>
                    <a:pt x="4970" y="14137"/>
                  </a:lnTo>
                  <a:lnTo>
                    <a:pt x="5006" y="14137"/>
                  </a:lnTo>
                  <a:lnTo>
                    <a:pt x="5006" y="14125"/>
                  </a:lnTo>
                  <a:lnTo>
                    <a:pt x="5032" y="14125"/>
                  </a:lnTo>
                  <a:lnTo>
                    <a:pt x="5040" y="14153"/>
                  </a:lnTo>
                  <a:lnTo>
                    <a:pt x="5032" y="14165"/>
                  </a:lnTo>
                  <a:lnTo>
                    <a:pt x="5021" y="14153"/>
                  </a:lnTo>
                  <a:lnTo>
                    <a:pt x="5014" y="14165"/>
                  </a:lnTo>
                  <a:lnTo>
                    <a:pt x="5047" y="14206"/>
                  </a:lnTo>
                  <a:lnTo>
                    <a:pt x="5073" y="14235"/>
                  </a:lnTo>
                  <a:lnTo>
                    <a:pt x="5084" y="14263"/>
                  </a:lnTo>
                  <a:lnTo>
                    <a:pt x="5135" y="14344"/>
                  </a:lnTo>
                  <a:lnTo>
                    <a:pt x="5117" y="14356"/>
                  </a:lnTo>
                  <a:lnTo>
                    <a:pt x="5135" y="14373"/>
                  </a:lnTo>
                  <a:lnTo>
                    <a:pt x="5128" y="14396"/>
                  </a:lnTo>
                  <a:lnTo>
                    <a:pt x="5128" y="14426"/>
                  </a:lnTo>
                  <a:lnTo>
                    <a:pt x="5135" y="14454"/>
                  </a:lnTo>
                  <a:lnTo>
                    <a:pt x="5154" y="14454"/>
                  </a:lnTo>
                  <a:lnTo>
                    <a:pt x="5169" y="14477"/>
                  </a:lnTo>
                  <a:lnTo>
                    <a:pt x="5180" y="14465"/>
                  </a:lnTo>
                  <a:lnTo>
                    <a:pt x="5180" y="14436"/>
                  </a:lnTo>
                  <a:lnTo>
                    <a:pt x="5198" y="14454"/>
                  </a:lnTo>
                  <a:lnTo>
                    <a:pt x="5198" y="14477"/>
                  </a:lnTo>
                  <a:lnTo>
                    <a:pt x="5224" y="14495"/>
                  </a:lnTo>
                  <a:lnTo>
                    <a:pt x="5239" y="14506"/>
                  </a:lnTo>
                  <a:lnTo>
                    <a:pt x="5257" y="14534"/>
                  </a:lnTo>
                  <a:lnTo>
                    <a:pt x="5257" y="14546"/>
                  </a:lnTo>
                  <a:lnTo>
                    <a:pt x="5250" y="14564"/>
                  </a:lnTo>
                  <a:lnTo>
                    <a:pt x="5265" y="14587"/>
                  </a:lnTo>
                  <a:lnTo>
                    <a:pt x="5296" y="14602"/>
                  </a:lnTo>
                  <a:lnTo>
                    <a:pt x="5294" y="14604"/>
                  </a:lnTo>
                  <a:lnTo>
                    <a:pt x="5302" y="14616"/>
                  </a:lnTo>
                  <a:lnTo>
                    <a:pt x="5302" y="14604"/>
                  </a:lnTo>
                  <a:lnTo>
                    <a:pt x="5346" y="14604"/>
                  </a:lnTo>
                  <a:lnTo>
                    <a:pt x="5371" y="14616"/>
                  </a:lnTo>
                  <a:lnTo>
                    <a:pt x="5379" y="14656"/>
                  </a:lnTo>
                  <a:lnTo>
                    <a:pt x="5405" y="14656"/>
                  </a:lnTo>
                  <a:lnTo>
                    <a:pt x="5405" y="14644"/>
                  </a:lnTo>
                  <a:lnTo>
                    <a:pt x="5424" y="14697"/>
                  </a:lnTo>
                  <a:lnTo>
                    <a:pt x="5449" y="14697"/>
                  </a:lnTo>
                  <a:lnTo>
                    <a:pt x="5460" y="14685"/>
                  </a:lnTo>
                  <a:lnTo>
                    <a:pt x="5475" y="14673"/>
                  </a:lnTo>
                  <a:lnTo>
                    <a:pt x="5449" y="14616"/>
                  </a:lnTo>
                  <a:lnTo>
                    <a:pt x="5449" y="14604"/>
                  </a:lnTo>
                  <a:lnTo>
                    <a:pt x="5460" y="14587"/>
                  </a:lnTo>
                  <a:lnTo>
                    <a:pt x="5485" y="14575"/>
                  </a:lnTo>
                  <a:lnTo>
                    <a:pt x="5500" y="14534"/>
                  </a:lnTo>
                  <a:lnTo>
                    <a:pt x="5527" y="14534"/>
                  </a:lnTo>
                  <a:lnTo>
                    <a:pt x="5556" y="14564"/>
                  </a:lnTo>
                  <a:lnTo>
                    <a:pt x="5563" y="14587"/>
                  </a:lnTo>
                  <a:lnTo>
                    <a:pt x="5582" y="14587"/>
                  </a:lnTo>
                  <a:lnTo>
                    <a:pt x="5563" y="14616"/>
                  </a:lnTo>
                  <a:lnTo>
                    <a:pt x="5582" y="14673"/>
                  </a:lnTo>
                  <a:lnTo>
                    <a:pt x="5597" y="14697"/>
                  </a:lnTo>
                  <a:lnTo>
                    <a:pt x="5622" y="14754"/>
                  </a:lnTo>
                  <a:lnTo>
                    <a:pt x="5633" y="14823"/>
                  </a:lnTo>
                  <a:lnTo>
                    <a:pt x="5622" y="14846"/>
                  </a:lnTo>
                  <a:lnTo>
                    <a:pt x="5633" y="14933"/>
                  </a:lnTo>
                  <a:lnTo>
                    <a:pt x="5622" y="14985"/>
                  </a:lnTo>
                  <a:lnTo>
                    <a:pt x="5652" y="15013"/>
                  </a:lnTo>
                  <a:lnTo>
                    <a:pt x="5622" y="15066"/>
                  </a:lnTo>
                  <a:lnTo>
                    <a:pt x="5597" y="15123"/>
                  </a:lnTo>
                  <a:lnTo>
                    <a:pt x="5571" y="15123"/>
                  </a:lnTo>
                  <a:lnTo>
                    <a:pt x="5556" y="15164"/>
                  </a:lnTo>
                  <a:lnTo>
                    <a:pt x="5556" y="15204"/>
                  </a:lnTo>
                  <a:lnTo>
                    <a:pt x="5538" y="15215"/>
                  </a:lnTo>
                  <a:lnTo>
                    <a:pt x="5545" y="15245"/>
                  </a:lnTo>
                  <a:lnTo>
                    <a:pt x="5597" y="15296"/>
                  </a:lnTo>
                  <a:lnTo>
                    <a:pt x="5538" y="15245"/>
                  </a:lnTo>
                  <a:lnTo>
                    <a:pt x="5500" y="15284"/>
                  </a:lnTo>
                  <a:lnTo>
                    <a:pt x="5468" y="15296"/>
                  </a:lnTo>
                  <a:lnTo>
                    <a:pt x="5468" y="15343"/>
                  </a:lnTo>
                  <a:lnTo>
                    <a:pt x="5449" y="15394"/>
                  </a:lnTo>
                  <a:lnTo>
                    <a:pt x="5441" y="15453"/>
                  </a:lnTo>
                  <a:lnTo>
                    <a:pt x="5416" y="15475"/>
                  </a:lnTo>
                  <a:lnTo>
                    <a:pt x="5424" y="15557"/>
                  </a:lnTo>
                  <a:lnTo>
                    <a:pt x="5416" y="15573"/>
                  </a:lnTo>
                  <a:lnTo>
                    <a:pt x="5449" y="15626"/>
                  </a:lnTo>
                  <a:lnTo>
                    <a:pt x="5475" y="15573"/>
                  </a:lnTo>
                  <a:lnTo>
                    <a:pt x="5485" y="15614"/>
                  </a:lnTo>
                  <a:lnTo>
                    <a:pt x="5449" y="15694"/>
                  </a:lnTo>
                  <a:lnTo>
                    <a:pt x="5450" y="15698"/>
                  </a:lnTo>
                  <a:lnTo>
                    <a:pt x="5416" y="15753"/>
                  </a:lnTo>
                  <a:lnTo>
                    <a:pt x="5390" y="15804"/>
                  </a:lnTo>
                  <a:lnTo>
                    <a:pt x="5424" y="15902"/>
                  </a:lnTo>
                  <a:lnTo>
                    <a:pt x="5397" y="15943"/>
                  </a:lnTo>
                  <a:lnTo>
                    <a:pt x="5441" y="15983"/>
                  </a:lnTo>
                  <a:lnTo>
                    <a:pt x="5493" y="16036"/>
                  </a:lnTo>
                  <a:lnTo>
                    <a:pt x="5512" y="16104"/>
                  </a:lnTo>
                  <a:lnTo>
                    <a:pt x="5527" y="16144"/>
                  </a:lnTo>
                  <a:lnTo>
                    <a:pt x="5589" y="16335"/>
                  </a:lnTo>
                  <a:lnTo>
                    <a:pt x="5652" y="16513"/>
                  </a:lnTo>
                  <a:lnTo>
                    <a:pt x="5703" y="16635"/>
                  </a:lnTo>
                  <a:lnTo>
                    <a:pt x="5685" y="16664"/>
                  </a:lnTo>
                  <a:lnTo>
                    <a:pt x="5711" y="16745"/>
                  </a:lnTo>
                  <a:lnTo>
                    <a:pt x="5762" y="16802"/>
                  </a:lnTo>
                  <a:lnTo>
                    <a:pt x="5869" y="16912"/>
                  </a:lnTo>
                  <a:lnTo>
                    <a:pt x="5980" y="17004"/>
                  </a:lnTo>
                  <a:lnTo>
                    <a:pt x="5991" y="17045"/>
                  </a:lnTo>
                  <a:lnTo>
                    <a:pt x="6050" y="17102"/>
                  </a:lnTo>
                  <a:lnTo>
                    <a:pt x="6056" y="17095"/>
                  </a:lnTo>
                  <a:lnTo>
                    <a:pt x="6066" y="17232"/>
                  </a:lnTo>
                  <a:lnTo>
                    <a:pt x="6074" y="17394"/>
                  </a:lnTo>
                  <a:lnTo>
                    <a:pt x="6056" y="17624"/>
                  </a:lnTo>
                  <a:lnTo>
                    <a:pt x="6030" y="17832"/>
                  </a:lnTo>
                  <a:lnTo>
                    <a:pt x="6022" y="18034"/>
                  </a:lnTo>
                  <a:lnTo>
                    <a:pt x="5986" y="18162"/>
                  </a:lnTo>
                  <a:lnTo>
                    <a:pt x="5997" y="18294"/>
                  </a:lnTo>
                  <a:lnTo>
                    <a:pt x="5978" y="18392"/>
                  </a:lnTo>
                  <a:lnTo>
                    <a:pt x="5986" y="18543"/>
                  </a:lnTo>
                  <a:lnTo>
                    <a:pt x="5959" y="18721"/>
                  </a:lnTo>
                  <a:lnTo>
                    <a:pt x="5927" y="18894"/>
                  </a:lnTo>
                  <a:lnTo>
                    <a:pt x="5882" y="19073"/>
                  </a:lnTo>
                  <a:lnTo>
                    <a:pt x="5864" y="19091"/>
                  </a:lnTo>
                  <a:lnTo>
                    <a:pt x="5864" y="19211"/>
                  </a:lnTo>
                  <a:lnTo>
                    <a:pt x="5882" y="19332"/>
                  </a:lnTo>
                  <a:lnTo>
                    <a:pt x="5856" y="19413"/>
                  </a:lnTo>
                  <a:lnTo>
                    <a:pt x="5838" y="19633"/>
                  </a:lnTo>
                  <a:lnTo>
                    <a:pt x="5819" y="19823"/>
                  </a:lnTo>
                  <a:lnTo>
                    <a:pt x="5856" y="19841"/>
                  </a:lnTo>
                  <a:lnTo>
                    <a:pt x="5875" y="19674"/>
                  </a:lnTo>
                  <a:lnTo>
                    <a:pt x="5919" y="19713"/>
                  </a:lnTo>
                  <a:lnTo>
                    <a:pt x="5882" y="19973"/>
                  </a:lnTo>
                  <a:lnTo>
                    <a:pt x="5812" y="19933"/>
                  </a:lnTo>
                  <a:lnTo>
                    <a:pt x="5794" y="20151"/>
                  </a:lnTo>
                  <a:lnTo>
                    <a:pt x="5742" y="20261"/>
                  </a:lnTo>
                  <a:lnTo>
                    <a:pt x="5830" y="20302"/>
                  </a:lnTo>
                  <a:lnTo>
                    <a:pt x="5768" y="20412"/>
                  </a:lnTo>
                  <a:lnTo>
                    <a:pt x="5742" y="20550"/>
                  </a:lnTo>
                  <a:lnTo>
                    <a:pt x="5753" y="20793"/>
                  </a:lnTo>
                  <a:lnTo>
                    <a:pt x="5779" y="20891"/>
                  </a:lnTo>
                  <a:lnTo>
                    <a:pt x="5760" y="20971"/>
                  </a:lnTo>
                  <a:lnTo>
                    <a:pt x="5786" y="21070"/>
                  </a:lnTo>
                  <a:lnTo>
                    <a:pt x="5856" y="21162"/>
                  </a:lnTo>
                  <a:lnTo>
                    <a:pt x="5927" y="21272"/>
                  </a:lnTo>
                  <a:lnTo>
                    <a:pt x="5986" y="21311"/>
                  </a:lnTo>
                  <a:lnTo>
                    <a:pt x="6015" y="21311"/>
                  </a:lnTo>
                  <a:lnTo>
                    <a:pt x="6022" y="21162"/>
                  </a:lnTo>
                  <a:lnTo>
                    <a:pt x="6074" y="21109"/>
                  </a:lnTo>
                  <a:lnTo>
                    <a:pt x="6111" y="21070"/>
                  </a:lnTo>
                  <a:lnTo>
                    <a:pt x="6133" y="21070"/>
                  </a:lnTo>
                  <a:lnTo>
                    <a:pt x="6157" y="21078"/>
                  </a:lnTo>
                  <a:lnTo>
                    <a:pt x="6183" y="21089"/>
                  </a:lnTo>
                  <a:lnTo>
                    <a:pt x="6139" y="21009"/>
                  </a:lnTo>
                  <a:lnTo>
                    <a:pt x="6120" y="20842"/>
                  </a:lnTo>
                  <a:lnTo>
                    <a:pt x="6146" y="20778"/>
                  </a:lnTo>
                  <a:lnTo>
                    <a:pt x="6201" y="20720"/>
                  </a:lnTo>
                  <a:lnTo>
                    <a:pt x="6242" y="20559"/>
                  </a:lnTo>
                  <a:lnTo>
                    <a:pt x="6312" y="20478"/>
                  </a:lnTo>
                  <a:lnTo>
                    <a:pt x="6330" y="20351"/>
                  </a:lnTo>
                  <a:lnTo>
                    <a:pt x="6278" y="20328"/>
                  </a:lnTo>
                  <a:lnTo>
                    <a:pt x="6215" y="20230"/>
                  </a:lnTo>
                  <a:lnTo>
                    <a:pt x="6234" y="20120"/>
                  </a:lnTo>
                  <a:lnTo>
                    <a:pt x="6278" y="20051"/>
                  </a:lnTo>
                  <a:lnTo>
                    <a:pt x="6337" y="20051"/>
                  </a:lnTo>
                  <a:lnTo>
                    <a:pt x="6348" y="19982"/>
                  </a:lnTo>
                  <a:lnTo>
                    <a:pt x="6356" y="19860"/>
                  </a:lnTo>
                  <a:lnTo>
                    <a:pt x="6407" y="19780"/>
                  </a:lnTo>
                  <a:lnTo>
                    <a:pt x="6463" y="19739"/>
                  </a:lnTo>
                  <a:lnTo>
                    <a:pt x="6445" y="19670"/>
                  </a:lnTo>
                  <a:lnTo>
                    <a:pt x="6418" y="19711"/>
                  </a:lnTo>
                  <a:lnTo>
                    <a:pt x="6374" y="19682"/>
                  </a:lnTo>
                  <a:lnTo>
                    <a:pt x="6363" y="19549"/>
                  </a:lnTo>
                  <a:lnTo>
                    <a:pt x="6382" y="19520"/>
                  </a:lnTo>
                  <a:lnTo>
                    <a:pt x="6445" y="19560"/>
                  </a:lnTo>
                  <a:lnTo>
                    <a:pt x="6504" y="19549"/>
                  </a:lnTo>
                  <a:lnTo>
                    <a:pt x="6540" y="19509"/>
                  </a:lnTo>
                  <a:lnTo>
                    <a:pt x="6529" y="19440"/>
                  </a:lnTo>
                  <a:lnTo>
                    <a:pt x="6540" y="19352"/>
                  </a:lnTo>
                  <a:lnTo>
                    <a:pt x="6529" y="19289"/>
                  </a:lnTo>
                  <a:lnTo>
                    <a:pt x="6592" y="19301"/>
                  </a:lnTo>
                  <a:lnTo>
                    <a:pt x="6713" y="19272"/>
                  </a:lnTo>
                  <a:lnTo>
                    <a:pt x="6802" y="19203"/>
                  </a:lnTo>
                  <a:lnTo>
                    <a:pt x="6861" y="19053"/>
                  </a:lnTo>
                  <a:lnTo>
                    <a:pt x="6861" y="19001"/>
                  </a:lnTo>
                  <a:lnTo>
                    <a:pt x="6828" y="18943"/>
                  </a:lnTo>
                  <a:lnTo>
                    <a:pt x="6835" y="18879"/>
                  </a:lnTo>
                  <a:lnTo>
                    <a:pt x="6757" y="18781"/>
                  </a:lnTo>
                  <a:lnTo>
                    <a:pt x="6765" y="18712"/>
                  </a:lnTo>
                  <a:lnTo>
                    <a:pt x="6765" y="18730"/>
                  </a:lnTo>
                  <a:lnTo>
                    <a:pt x="6802" y="18781"/>
                  </a:lnTo>
                  <a:lnTo>
                    <a:pt x="6835" y="18781"/>
                  </a:lnTo>
                  <a:lnTo>
                    <a:pt x="6898" y="18822"/>
                  </a:lnTo>
                  <a:lnTo>
                    <a:pt x="6924" y="18810"/>
                  </a:lnTo>
                  <a:lnTo>
                    <a:pt x="6975" y="18839"/>
                  </a:lnTo>
                  <a:lnTo>
                    <a:pt x="7038" y="18770"/>
                  </a:lnTo>
                  <a:lnTo>
                    <a:pt x="7063" y="18700"/>
                  </a:lnTo>
                  <a:lnTo>
                    <a:pt x="7108" y="18643"/>
                  </a:lnTo>
                  <a:lnTo>
                    <a:pt x="7134" y="18533"/>
                  </a:lnTo>
                  <a:lnTo>
                    <a:pt x="7167" y="18482"/>
                  </a:lnTo>
                  <a:lnTo>
                    <a:pt x="7230" y="18401"/>
                  </a:lnTo>
                  <a:lnTo>
                    <a:pt x="7289" y="18211"/>
                  </a:lnTo>
                  <a:lnTo>
                    <a:pt x="7333" y="18152"/>
                  </a:lnTo>
                  <a:lnTo>
                    <a:pt x="7340" y="18101"/>
                  </a:lnTo>
                  <a:lnTo>
                    <a:pt x="7358" y="17991"/>
                  </a:lnTo>
                  <a:lnTo>
                    <a:pt x="7340" y="17933"/>
                  </a:lnTo>
                  <a:lnTo>
                    <a:pt x="7358" y="17864"/>
                  </a:lnTo>
                  <a:lnTo>
                    <a:pt x="7403" y="17760"/>
                  </a:lnTo>
                  <a:lnTo>
                    <a:pt x="7473" y="17673"/>
                  </a:lnTo>
                  <a:lnTo>
                    <a:pt x="7543" y="17650"/>
                  </a:lnTo>
                  <a:lnTo>
                    <a:pt x="7587" y="17610"/>
                  </a:lnTo>
                  <a:lnTo>
                    <a:pt x="7683" y="17564"/>
                  </a:lnTo>
                  <a:lnTo>
                    <a:pt x="7742" y="17564"/>
                  </a:lnTo>
                  <a:lnTo>
                    <a:pt x="7761" y="17501"/>
                  </a:lnTo>
                  <a:lnTo>
                    <a:pt x="7805" y="17455"/>
                  </a:lnTo>
                  <a:lnTo>
                    <a:pt x="7823" y="17363"/>
                  </a:lnTo>
                  <a:lnTo>
                    <a:pt x="7875" y="17224"/>
                  </a:lnTo>
                  <a:lnTo>
                    <a:pt x="7890" y="17091"/>
                  </a:lnTo>
                  <a:lnTo>
                    <a:pt x="7908" y="17062"/>
                  </a:lnTo>
                  <a:lnTo>
                    <a:pt x="7919" y="16992"/>
                  </a:lnTo>
                  <a:lnTo>
                    <a:pt x="7926" y="16843"/>
                  </a:lnTo>
                  <a:lnTo>
                    <a:pt x="7926" y="16664"/>
                  </a:lnTo>
                  <a:lnTo>
                    <a:pt x="7945" y="16595"/>
                  </a:lnTo>
                  <a:lnTo>
                    <a:pt x="7960" y="16595"/>
                  </a:lnTo>
                  <a:lnTo>
                    <a:pt x="8004" y="16513"/>
                  </a:lnTo>
                  <a:lnTo>
                    <a:pt x="8040" y="16405"/>
                  </a:lnTo>
                  <a:lnTo>
                    <a:pt x="8126" y="16272"/>
                  </a:lnTo>
                  <a:lnTo>
                    <a:pt x="8151" y="16214"/>
                  </a:lnTo>
                  <a:lnTo>
                    <a:pt x="8177" y="16052"/>
                  </a:lnTo>
                  <a:lnTo>
                    <a:pt x="8170" y="15995"/>
                  </a:lnTo>
                  <a:lnTo>
                    <a:pt x="8143" y="15885"/>
                  </a:lnTo>
                  <a:lnTo>
                    <a:pt x="8126" y="15845"/>
                  </a:lnTo>
                  <a:lnTo>
                    <a:pt x="8074" y="15845"/>
                  </a:lnTo>
                  <a:lnTo>
                    <a:pt x="8029" y="15816"/>
                  </a:lnTo>
                  <a:lnTo>
                    <a:pt x="7952" y="15712"/>
                  </a:lnTo>
                  <a:lnTo>
                    <a:pt x="7864" y="15643"/>
                  </a:lnTo>
                  <a:lnTo>
                    <a:pt x="7779" y="15643"/>
                  </a:lnTo>
                  <a:lnTo>
                    <a:pt x="7658" y="15585"/>
                  </a:lnTo>
                  <a:lnTo>
                    <a:pt x="7587" y="15626"/>
                  </a:lnTo>
                  <a:lnTo>
                    <a:pt x="7602" y="15573"/>
                  </a:lnTo>
                  <a:lnTo>
                    <a:pt x="7569" y="15516"/>
                  </a:lnTo>
                  <a:lnTo>
                    <a:pt x="7473" y="15464"/>
                  </a:lnTo>
                  <a:lnTo>
                    <a:pt x="7396" y="15423"/>
                  </a:lnTo>
                  <a:lnTo>
                    <a:pt x="7352" y="15492"/>
                  </a:lnTo>
                  <a:lnTo>
                    <a:pt x="7352" y="15394"/>
                  </a:lnTo>
                  <a:lnTo>
                    <a:pt x="7244" y="15383"/>
                  </a:lnTo>
                  <a:lnTo>
                    <a:pt x="7230" y="15354"/>
                  </a:lnTo>
                  <a:lnTo>
                    <a:pt x="7270" y="15274"/>
                  </a:lnTo>
                  <a:lnTo>
                    <a:pt x="7270" y="15204"/>
                  </a:lnTo>
                  <a:lnTo>
                    <a:pt x="7237" y="15192"/>
                  </a:lnTo>
                  <a:lnTo>
                    <a:pt x="7204" y="15025"/>
                  </a:lnTo>
                  <a:lnTo>
                    <a:pt x="7185" y="14985"/>
                  </a:lnTo>
                  <a:lnTo>
                    <a:pt x="7167" y="14985"/>
                  </a:lnTo>
                  <a:lnTo>
                    <a:pt x="7160" y="14944"/>
                  </a:lnTo>
                  <a:lnTo>
                    <a:pt x="7090" y="14864"/>
                  </a:lnTo>
                  <a:lnTo>
                    <a:pt x="7045" y="14846"/>
                  </a:lnTo>
                  <a:lnTo>
                    <a:pt x="7027" y="14835"/>
                  </a:lnTo>
                  <a:lnTo>
                    <a:pt x="6968" y="14807"/>
                  </a:lnTo>
                  <a:lnTo>
                    <a:pt x="6916" y="14823"/>
                  </a:lnTo>
                  <a:lnTo>
                    <a:pt x="6905" y="14835"/>
                  </a:lnTo>
                  <a:lnTo>
                    <a:pt x="6835" y="14823"/>
                  </a:lnTo>
                  <a:lnTo>
                    <a:pt x="6810" y="14783"/>
                  </a:lnTo>
                  <a:lnTo>
                    <a:pt x="6783" y="14736"/>
                  </a:lnTo>
                  <a:lnTo>
                    <a:pt x="6757" y="14736"/>
                  </a:lnTo>
                  <a:lnTo>
                    <a:pt x="6757" y="14685"/>
                  </a:lnTo>
                  <a:lnTo>
                    <a:pt x="6721" y="14632"/>
                  </a:lnTo>
                  <a:lnTo>
                    <a:pt x="6680" y="14587"/>
                  </a:lnTo>
                  <a:lnTo>
                    <a:pt x="6662" y="14575"/>
                  </a:lnTo>
                  <a:lnTo>
                    <a:pt x="6625" y="14575"/>
                  </a:lnTo>
                  <a:lnTo>
                    <a:pt x="6618" y="14495"/>
                  </a:lnTo>
                  <a:lnTo>
                    <a:pt x="6573" y="14454"/>
                  </a:lnTo>
                  <a:lnTo>
                    <a:pt x="6522" y="14436"/>
                  </a:lnTo>
                  <a:lnTo>
                    <a:pt x="6504" y="14396"/>
                  </a:lnTo>
                  <a:lnTo>
                    <a:pt x="6559" y="14373"/>
                  </a:lnTo>
                  <a:lnTo>
                    <a:pt x="6489" y="14373"/>
                  </a:lnTo>
                  <a:lnTo>
                    <a:pt x="6407" y="14385"/>
                  </a:lnTo>
                  <a:lnTo>
                    <a:pt x="6407" y="14396"/>
                  </a:lnTo>
                  <a:lnTo>
                    <a:pt x="6374" y="14436"/>
                  </a:lnTo>
                  <a:lnTo>
                    <a:pt x="6330" y="14426"/>
                  </a:lnTo>
                  <a:lnTo>
                    <a:pt x="6297" y="14385"/>
                  </a:lnTo>
                  <a:lnTo>
                    <a:pt x="6183" y="14385"/>
                  </a:lnTo>
                  <a:lnTo>
                    <a:pt x="6183" y="14356"/>
                  </a:lnTo>
                  <a:lnTo>
                    <a:pt x="6139" y="14304"/>
                  </a:lnTo>
                  <a:lnTo>
                    <a:pt x="6094" y="14304"/>
                  </a:lnTo>
                  <a:lnTo>
                    <a:pt x="6076" y="14235"/>
                  </a:lnTo>
                  <a:lnTo>
                    <a:pt x="6050" y="14263"/>
                  </a:lnTo>
                  <a:lnTo>
                    <a:pt x="6061" y="14316"/>
                  </a:lnTo>
                  <a:lnTo>
                    <a:pt x="5991" y="14344"/>
                  </a:lnTo>
                  <a:lnTo>
                    <a:pt x="5991" y="14426"/>
                  </a:lnTo>
                  <a:lnTo>
                    <a:pt x="6009" y="14454"/>
                  </a:lnTo>
                  <a:lnTo>
                    <a:pt x="5998" y="14524"/>
                  </a:lnTo>
                  <a:lnTo>
                    <a:pt x="5972" y="14524"/>
                  </a:lnTo>
                  <a:lnTo>
                    <a:pt x="5947" y="14454"/>
                  </a:lnTo>
                  <a:lnTo>
                    <a:pt x="5972" y="14396"/>
                  </a:lnTo>
                  <a:lnTo>
                    <a:pt x="5972" y="14344"/>
                  </a:lnTo>
                  <a:lnTo>
                    <a:pt x="5954" y="14304"/>
                  </a:lnTo>
                  <a:lnTo>
                    <a:pt x="5991" y="14287"/>
                  </a:lnTo>
                  <a:lnTo>
                    <a:pt x="5991" y="14275"/>
                  </a:lnTo>
                  <a:lnTo>
                    <a:pt x="5998" y="14235"/>
                  </a:lnTo>
                  <a:lnTo>
                    <a:pt x="5991" y="14224"/>
                  </a:lnTo>
                  <a:lnTo>
                    <a:pt x="5965" y="14206"/>
                  </a:lnTo>
                  <a:lnTo>
                    <a:pt x="5939" y="14246"/>
                  </a:lnTo>
                  <a:lnTo>
                    <a:pt x="5913" y="14275"/>
                  </a:lnTo>
                  <a:lnTo>
                    <a:pt x="5869" y="14316"/>
                  </a:lnTo>
                  <a:lnTo>
                    <a:pt x="5825" y="14316"/>
                  </a:lnTo>
                  <a:lnTo>
                    <a:pt x="5814" y="14328"/>
                  </a:lnTo>
                  <a:lnTo>
                    <a:pt x="5781" y="14328"/>
                  </a:lnTo>
                  <a:lnTo>
                    <a:pt x="5747" y="14385"/>
                  </a:lnTo>
                  <a:lnTo>
                    <a:pt x="5729" y="14454"/>
                  </a:lnTo>
                  <a:lnTo>
                    <a:pt x="5729" y="14495"/>
                  </a:lnTo>
                  <a:lnTo>
                    <a:pt x="5703" y="14506"/>
                  </a:lnTo>
                  <a:lnTo>
                    <a:pt x="5659" y="14564"/>
                  </a:lnTo>
                  <a:lnTo>
                    <a:pt x="5633" y="14564"/>
                  </a:lnTo>
                  <a:lnTo>
                    <a:pt x="5607" y="14534"/>
                  </a:lnTo>
                  <a:lnTo>
                    <a:pt x="5589" y="14506"/>
                  </a:lnTo>
                  <a:lnTo>
                    <a:pt x="5563" y="14495"/>
                  </a:lnTo>
                  <a:lnTo>
                    <a:pt x="5527" y="14495"/>
                  </a:lnTo>
                  <a:lnTo>
                    <a:pt x="5527" y="14477"/>
                  </a:lnTo>
                  <a:lnTo>
                    <a:pt x="5500" y="14477"/>
                  </a:lnTo>
                  <a:lnTo>
                    <a:pt x="5475" y="14506"/>
                  </a:lnTo>
                  <a:lnTo>
                    <a:pt x="5441" y="14524"/>
                  </a:lnTo>
                  <a:lnTo>
                    <a:pt x="5416" y="14546"/>
                  </a:lnTo>
                  <a:lnTo>
                    <a:pt x="5390" y="14546"/>
                  </a:lnTo>
                  <a:lnTo>
                    <a:pt x="5371" y="14534"/>
                  </a:lnTo>
                  <a:lnTo>
                    <a:pt x="5335" y="14534"/>
                  </a:lnTo>
                  <a:lnTo>
                    <a:pt x="5335" y="14506"/>
                  </a:lnTo>
                  <a:lnTo>
                    <a:pt x="5322" y="14481"/>
                  </a:lnTo>
                  <a:lnTo>
                    <a:pt x="5327" y="14477"/>
                  </a:lnTo>
                  <a:lnTo>
                    <a:pt x="5294" y="14436"/>
                  </a:lnTo>
                  <a:lnTo>
                    <a:pt x="5257" y="14356"/>
                  </a:lnTo>
                  <a:lnTo>
                    <a:pt x="5250" y="14344"/>
                  </a:lnTo>
                  <a:lnTo>
                    <a:pt x="5239" y="14316"/>
                  </a:lnTo>
                  <a:lnTo>
                    <a:pt x="5257" y="14287"/>
                  </a:lnTo>
                  <a:lnTo>
                    <a:pt x="5250" y="14263"/>
                  </a:lnTo>
                  <a:lnTo>
                    <a:pt x="5257" y="14224"/>
                  </a:lnTo>
                  <a:lnTo>
                    <a:pt x="5265" y="14206"/>
                  </a:lnTo>
                  <a:lnTo>
                    <a:pt x="5265" y="14096"/>
                  </a:lnTo>
                  <a:lnTo>
                    <a:pt x="5276" y="14067"/>
                  </a:lnTo>
                  <a:lnTo>
                    <a:pt x="5283" y="14027"/>
                  </a:lnTo>
                  <a:lnTo>
                    <a:pt x="5276" y="14004"/>
                  </a:lnTo>
                  <a:lnTo>
                    <a:pt x="5283" y="13975"/>
                  </a:lnTo>
                  <a:lnTo>
                    <a:pt x="5283" y="13963"/>
                  </a:lnTo>
                  <a:lnTo>
                    <a:pt x="5276" y="13935"/>
                  </a:lnTo>
                  <a:lnTo>
                    <a:pt x="5250" y="13918"/>
                  </a:lnTo>
                  <a:lnTo>
                    <a:pt x="5232" y="13906"/>
                  </a:lnTo>
                  <a:lnTo>
                    <a:pt x="5213" y="13877"/>
                  </a:lnTo>
                  <a:lnTo>
                    <a:pt x="5206" y="13877"/>
                  </a:lnTo>
                  <a:lnTo>
                    <a:pt x="5180" y="13865"/>
                  </a:lnTo>
                  <a:lnTo>
                    <a:pt x="5162" y="13877"/>
                  </a:lnTo>
                  <a:lnTo>
                    <a:pt x="5135" y="13877"/>
                  </a:lnTo>
                  <a:lnTo>
                    <a:pt x="5117" y="13865"/>
                  </a:lnTo>
                  <a:lnTo>
                    <a:pt x="5110" y="13877"/>
                  </a:lnTo>
                  <a:lnTo>
                    <a:pt x="5091" y="13894"/>
                  </a:lnTo>
                  <a:lnTo>
                    <a:pt x="5065" y="13894"/>
                  </a:lnTo>
                  <a:lnTo>
                    <a:pt x="5032" y="13877"/>
                  </a:lnTo>
                  <a:lnTo>
                    <a:pt x="5021" y="13894"/>
                  </a:lnTo>
                  <a:lnTo>
                    <a:pt x="5021" y="13877"/>
                  </a:lnTo>
                  <a:lnTo>
                    <a:pt x="5006" y="13877"/>
                  </a:lnTo>
                  <a:lnTo>
                    <a:pt x="4988" y="13894"/>
                  </a:lnTo>
                  <a:lnTo>
                    <a:pt x="4970" y="13877"/>
                  </a:lnTo>
                  <a:lnTo>
                    <a:pt x="4962" y="13894"/>
                  </a:lnTo>
                  <a:lnTo>
                    <a:pt x="4944" y="13877"/>
                  </a:lnTo>
                  <a:lnTo>
                    <a:pt x="4951" y="13854"/>
                  </a:lnTo>
                  <a:lnTo>
                    <a:pt x="4977" y="13814"/>
                  </a:lnTo>
                  <a:lnTo>
                    <a:pt x="4988" y="13768"/>
                  </a:lnTo>
                  <a:lnTo>
                    <a:pt x="4977" y="13756"/>
                  </a:lnTo>
                  <a:lnTo>
                    <a:pt x="4988" y="13715"/>
                  </a:lnTo>
                  <a:lnTo>
                    <a:pt x="4977" y="13715"/>
                  </a:lnTo>
                  <a:lnTo>
                    <a:pt x="4988" y="13658"/>
                  </a:lnTo>
                  <a:lnTo>
                    <a:pt x="4996" y="13635"/>
                  </a:lnTo>
                  <a:lnTo>
                    <a:pt x="4977" y="13635"/>
                  </a:lnTo>
                  <a:lnTo>
                    <a:pt x="4977" y="13617"/>
                  </a:lnTo>
                  <a:lnTo>
                    <a:pt x="4996" y="13617"/>
                  </a:lnTo>
                  <a:lnTo>
                    <a:pt x="5006" y="13646"/>
                  </a:lnTo>
                  <a:lnTo>
                    <a:pt x="5021" y="13578"/>
                  </a:lnTo>
                  <a:lnTo>
                    <a:pt x="5032" y="13537"/>
                  </a:lnTo>
                  <a:lnTo>
                    <a:pt x="5021" y="13507"/>
                  </a:lnTo>
                  <a:lnTo>
                    <a:pt x="5032" y="13456"/>
                  </a:lnTo>
                  <a:lnTo>
                    <a:pt x="5065" y="13387"/>
                  </a:lnTo>
                  <a:lnTo>
                    <a:pt x="5065" y="13346"/>
                  </a:lnTo>
                  <a:lnTo>
                    <a:pt x="5059" y="13317"/>
                  </a:lnTo>
                  <a:lnTo>
                    <a:pt x="5021" y="13335"/>
                  </a:lnTo>
                  <a:lnTo>
                    <a:pt x="4962" y="13335"/>
                  </a:lnTo>
                  <a:lnTo>
                    <a:pt x="4900" y="13346"/>
                  </a:lnTo>
                  <a:lnTo>
                    <a:pt x="4867" y="13375"/>
                  </a:lnTo>
                  <a:lnTo>
                    <a:pt x="4848" y="13398"/>
                  </a:lnTo>
                  <a:lnTo>
                    <a:pt x="4848" y="13485"/>
                  </a:lnTo>
                  <a:lnTo>
                    <a:pt x="4829" y="13554"/>
                  </a:lnTo>
                  <a:lnTo>
                    <a:pt x="4797" y="13594"/>
                  </a:lnTo>
                  <a:lnTo>
                    <a:pt x="4708" y="13617"/>
                  </a:lnTo>
                  <a:lnTo>
                    <a:pt x="4664" y="13635"/>
                  </a:lnTo>
                  <a:lnTo>
                    <a:pt x="4612" y="13658"/>
                  </a:lnTo>
                  <a:lnTo>
                    <a:pt x="4586" y="13617"/>
                  </a:lnTo>
                  <a:lnTo>
                    <a:pt x="4523" y="13594"/>
                  </a:lnTo>
                  <a:lnTo>
                    <a:pt x="4498" y="13537"/>
                  </a:lnTo>
                  <a:lnTo>
                    <a:pt x="4490" y="13485"/>
                  </a:lnTo>
                  <a:lnTo>
                    <a:pt x="4446" y="13415"/>
                  </a:lnTo>
                  <a:lnTo>
                    <a:pt x="4439" y="13346"/>
                  </a:lnTo>
                  <a:lnTo>
                    <a:pt x="4420" y="13295"/>
                  </a:lnTo>
                  <a:lnTo>
                    <a:pt x="4402" y="13236"/>
                  </a:lnTo>
                  <a:lnTo>
                    <a:pt x="4413" y="13185"/>
                  </a:lnTo>
                  <a:lnTo>
                    <a:pt x="4420" y="13046"/>
                  </a:lnTo>
                  <a:lnTo>
                    <a:pt x="4428" y="12977"/>
                  </a:lnTo>
                  <a:lnTo>
                    <a:pt x="4454" y="12885"/>
                  </a:lnTo>
                  <a:lnTo>
                    <a:pt x="4428" y="12896"/>
                  </a:lnTo>
                  <a:lnTo>
                    <a:pt x="4387" y="12867"/>
                  </a:lnTo>
                  <a:lnTo>
                    <a:pt x="4332" y="12838"/>
                  </a:lnTo>
                  <a:lnTo>
                    <a:pt x="4325" y="12787"/>
                  </a:lnTo>
                  <a:lnTo>
                    <a:pt x="4343" y="12838"/>
                  </a:lnTo>
                  <a:lnTo>
                    <a:pt x="4387" y="12867"/>
                  </a:lnTo>
                  <a:lnTo>
                    <a:pt x="4428" y="12885"/>
                  </a:lnTo>
                  <a:lnTo>
                    <a:pt x="4454" y="12885"/>
                  </a:lnTo>
                  <a:lnTo>
                    <a:pt x="4439" y="12856"/>
                  </a:lnTo>
                  <a:lnTo>
                    <a:pt x="4439" y="12734"/>
                  </a:lnTo>
                  <a:lnTo>
                    <a:pt x="4454" y="12677"/>
                  </a:lnTo>
                  <a:lnTo>
                    <a:pt x="4483" y="12636"/>
                  </a:lnTo>
                  <a:lnTo>
                    <a:pt x="4542" y="12579"/>
                  </a:lnTo>
                  <a:lnTo>
                    <a:pt x="4593" y="12498"/>
                  </a:lnTo>
                  <a:lnTo>
                    <a:pt x="4649" y="12486"/>
                  </a:lnTo>
                  <a:lnTo>
                    <a:pt x="4682" y="12475"/>
                  </a:lnTo>
                  <a:lnTo>
                    <a:pt x="4726" y="12498"/>
                  </a:lnTo>
                  <a:lnTo>
                    <a:pt x="4778" y="12486"/>
                  </a:lnTo>
                  <a:lnTo>
                    <a:pt x="4829" y="12539"/>
                  </a:lnTo>
                  <a:lnTo>
                    <a:pt x="4867" y="12539"/>
                  </a:lnTo>
                  <a:lnTo>
                    <a:pt x="4892" y="12527"/>
                  </a:lnTo>
                  <a:lnTo>
                    <a:pt x="4918" y="12539"/>
                  </a:lnTo>
                  <a:lnTo>
                    <a:pt x="4926" y="12527"/>
                  </a:lnTo>
                  <a:lnTo>
                    <a:pt x="4907" y="12498"/>
                  </a:lnTo>
                  <a:lnTo>
                    <a:pt x="4918" y="12457"/>
                  </a:lnTo>
                  <a:lnTo>
                    <a:pt x="4900" y="12429"/>
                  </a:lnTo>
                  <a:lnTo>
                    <a:pt x="4926" y="12417"/>
                  </a:lnTo>
                  <a:lnTo>
                    <a:pt x="4970" y="12406"/>
                  </a:lnTo>
                  <a:lnTo>
                    <a:pt x="5021" y="12417"/>
                  </a:lnTo>
                  <a:lnTo>
                    <a:pt x="5091" y="12406"/>
                  </a:lnTo>
                  <a:lnTo>
                    <a:pt x="5135" y="12429"/>
                  </a:lnTo>
                  <a:lnTo>
                    <a:pt x="5162" y="12486"/>
                  </a:lnTo>
                  <a:lnTo>
                    <a:pt x="5169" y="12498"/>
                  </a:lnTo>
                  <a:lnTo>
                    <a:pt x="5232" y="12447"/>
                  </a:lnTo>
                  <a:lnTo>
                    <a:pt x="5250" y="12457"/>
                  </a:lnTo>
                  <a:lnTo>
                    <a:pt x="5302" y="12555"/>
                  </a:lnTo>
                  <a:lnTo>
                    <a:pt x="5320" y="12608"/>
                  </a:lnTo>
                  <a:lnTo>
                    <a:pt x="5302" y="12677"/>
                  </a:lnTo>
                  <a:lnTo>
                    <a:pt x="5309" y="12718"/>
                  </a:lnTo>
                  <a:lnTo>
                    <a:pt x="5346" y="12798"/>
                  </a:lnTo>
                  <a:lnTo>
                    <a:pt x="5371" y="12885"/>
                  </a:lnTo>
                  <a:lnTo>
                    <a:pt x="5397" y="12908"/>
                  </a:lnTo>
                  <a:lnTo>
                    <a:pt x="5405" y="12948"/>
                  </a:lnTo>
                  <a:lnTo>
                    <a:pt x="5430" y="12965"/>
                  </a:lnTo>
                  <a:lnTo>
                    <a:pt x="5449" y="12948"/>
                  </a:lnTo>
                  <a:lnTo>
                    <a:pt x="5468" y="12896"/>
                  </a:lnTo>
                  <a:lnTo>
                    <a:pt x="5468" y="12856"/>
                  </a:lnTo>
                  <a:lnTo>
                    <a:pt x="5475" y="12787"/>
                  </a:lnTo>
                  <a:lnTo>
                    <a:pt x="5441" y="12665"/>
                  </a:lnTo>
                  <a:lnTo>
                    <a:pt x="5441" y="12625"/>
                  </a:lnTo>
                  <a:lnTo>
                    <a:pt x="5416" y="12539"/>
                  </a:lnTo>
                  <a:lnTo>
                    <a:pt x="5397" y="12447"/>
                  </a:lnTo>
                  <a:lnTo>
                    <a:pt x="5390" y="12377"/>
                  </a:lnTo>
                  <a:lnTo>
                    <a:pt x="5397" y="12296"/>
                  </a:lnTo>
                  <a:lnTo>
                    <a:pt x="5424" y="12227"/>
                  </a:lnTo>
                  <a:lnTo>
                    <a:pt x="5460" y="12186"/>
                  </a:lnTo>
                  <a:lnTo>
                    <a:pt x="5527" y="12106"/>
                  </a:lnTo>
                  <a:lnTo>
                    <a:pt x="5538" y="12076"/>
                  </a:lnTo>
                  <a:lnTo>
                    <a:pt x="5563" y="12019"/>
                  </a:lnTo>
                  <a:lnTo>
                    <a:pt x="5589" y="12019"/>
                  </a:lnTo>
                  <a:lnTo>
                    <a:pt x="5633" y="11956"/>
                  </a:lnTo>
                  <a:lnTo>
                    <a:pt x="5692" y="11927"/>
                  </a:lnTo>
                  <a:lnTo>
                    <a:pt x="5729" y="11846"/>
                  </a:lnTo>
                  <a:lnTo>
                    <a:pt x="5718" y="11719"/>
                  </a:lnTo>
                  <a:lnTo>
                    <a:pt x="5718" y="11679"/>
                  </a:lnTo>
                  <a:lnTo>
                    <a:pt x="5703" y="11679"/>
                  </a:lnTo>
                  <a:lnTo>
                    <a:pt x="5692" y="11569"/>
                  </a:lnTo>
                  <a:lnTo>
                    <a:pt x="5652" y="11528"/>
                  </a:lnTo>
                  <a:lnTo>
                    <a:pt x="5692" y="11546"/>
                  </a:lnTo>
                  <a:lnTo>
                    <a:pt x="5685" y="11477"/>
                  </a:lnTo>
                  <a:lnTo>
                    <a:pt x="5692" y="11419"/>
                  </a:lnTo>
                  <a:lnTo>
                    <a:pt x="5703" y="11517"/>
                  </a:lnTo>
                  <a:lnTo>
                    <a:pt x="5729" y="11558"/>
                  </a:lnTo>
                  <a:lnTo>
                    <a:pt x="5711" y="11638"/>
                  </a:lnTo>
                  <a:lnTo>
                    <a:pt x="5718" y="11656"/>
                  </a:lnTo>
                  <a:lnTo>
                    <a:pt x="5755" y="11558"/>
                  </a:lnTo>
                  <a:lnTo>
                    <a:pt x="5774" y="11517"/>
                  </a:lnTo>
                  <a:lnTo>
                    <a:pt x="5774" y="11459"/>
                  </a:lnTo>
                  <a:lnTo>
                    <a:pt x="5755" y="11436"/>
                  </a:lnTo>
                  <a:lnTo>
                    <a:pt x="5747" y="11379"/>
                  </a:lnTo>
                  <a:lnTo>
                    <a:pt x="5762" y="11407"/>
                  </a:lnTo>
                  <a:lnTo>
                    <a:pt x="5774" y="11407"/>
                  </a:lnTo>
                  <a:lnTo>
                    <a:pt x="5781" y="11448"/>
                  </a:lnTo>
                  <a:lnTo>
                    <a:pt x="5825" y="11350"/>
                  </a:lnTo>
                  <a:lnTo>
                    <a:pt x="5844" y="11269"/>
                  </a:lnTo>
                  <a:lnTo>
                    <a:pt x="5814" y="11257"/>
                  </a:lnTo>
                  <a:lnTo>
                    <a:pt x="5844" y="11228"/>
                  </a:lnTo>
                  <a:lnTo>
                    <a:pt x="5833" y="11246"/>
                  </a:lnTo>
                  <a:lnTo>
                    <a:pt x="5877" y="11246"/>
                  </a:lnTo>
                  <a:lnTo>
                    <a:pt x="5954" y="11200"/>
                  </a:lnTo>
                  <a:lnTo>
                    <a:pt x="5939" y="11177"/>
                  </a:lnTo>
                  <a:lnTo>
                    <a:pt x="5850" y="11200"/>
                  </a:lnTo>
                  <a:lnTo>
                    <a:pt x="5903" y="11159"/>
                  </a:lnTo>
                  <a:lnTo>
                    <a:pt x="5965" y="11159"/>
                  </a:lnTo>
                  <a:lnTo>
                    <a:pt x="6009" y="11136"/>
                  </a:lnTo>
                  <a:lnTo>
                    <a:pt x="6035" y="11136"/>
                  </a:lnTo>
                  <a:lnTo>
                    <a:pt x="6076" y="11120"/>
                  </a:lnTo>
                  <a:lnTo>
                    <a:pt x="6076" y="11079"/>
                  </a:lnTo>
                  <a:lnTo>
                    <a:pt x="6061" y="11049"/>
                  </a:lnTo>
                  <a:lnTo>
                    <a:pt x="6068" y="11090"/>
                  </a:lnTo>
                  <a:lnTo>
                    <a:pt x="6042" y="11090"/>
                  </a:lnTo>
                  <a:lnTo>
                    <a:pt x="6024" y="11027"/>
                  </a:lnTo>
                  <a:lnTo>
                    <a:pt x="6024" y="10957"/>
                  </a:lnTo>
                  <a:lnTo>
                    <a:pt x="6035" y="10929"/>
                  </a:lnTo>
                  <a:lnTo>
                    <a:pt x="6068" y="10859"/>
                  </a:lnTo>
                  <a:lnTo>
                    <a:pt x="6131" y="10819"/>
                  </a:lnTo>
                  <a:lnTo>
                    <a:pt x="6190" y="10778"/>
                  </a:lnTo>
                  <a:lnTo>
                    <a:pt x="6253" y="10709"/>
                  </a:lnTo>
                  <a:lnTo>
                    <a:pt x="6242" y="10669"/>
                  </a:lnTo>
                  <a:lnTo>
                    <a:pt x="6304" y="10657"/>
                  </a:lnTo>
                  <a:lnTo>
                    <a:pt x="6400" y="10657"/>
                  </a:lnTo>
                  <a:lnTo>
                    <a:pt x="6297" y="10767"/>
                  </a:lnTo>
                  <a:lnTo>
                    <a:pt x="6304" y="10877"/>
                  </a:lnTo>
                  <a:lnTo>
                    <a:pt x="6348" y="10877"/>
                  </a:lnTo>
                  <a:lnTo>
                    <a:pt x="6418" y="10778"/>
                  </a:lnTo>
                  <a:lnTo>
                    <a:pt x="6477" y="10739"/>
                  </a:lnTo>
                  <a:lnTo>
                    <a:pt x="6599" y="10657"/>
                  </a:lnTo>
                  <a:lnTo>
                    <a:pt x="6680" y="10576"/>
                  </a:lnTo>
                  <a:lnTo>
                    <a:pt x="6643" y="10519"/>
                  </a:lnTo>
                  <a:lnTo>
                    <a:pt x="6636" y="10421"/>
                  </a:lnTo>
                  <a:lnTo>
                    <a:pt x="6573" y="10576"/>
                  </a:lnTo>
                  <a:lnTo>
                    <a:pt x="6477" y="10588"/>
                  </a:lnTo>
                  <a:lnTo>
                    <a:pt x="6400" y="10519"/>
                  </a:lnTo>
                  <a:lnTo>
                    <a:pt x="6382" y="10421"/>
                  </a:lnTo>
                  <a:lnTo>
                    <a:pt x="6363" y="10271"/>
                  </a:lnTo>
                  <a:lnTo>
                    <a:pt x="6418" y="10178"/>
                  </a:lnTo>
                  <a:lnTo>
                    <a:pt x="6363" y="10109"/>
                  </a:lnTo>
                  <a:lnTo>
                    <a:pt x="6278" y="10138"/>
                  </a:lnTo>
                  <a:lnTo>
                    <a:pt x="6157" y="10248"/>
                  </a:lnTo>
                  <a:lnTo>
                    <a:pt x="6061" y="10421"/>
                  </a:lnTo>
                  <a:lnTo>
                    <a:pt x="5998" y="10450"/>
                  </a:lnTo>
                  <a:lnTo>
                    <a:pt x="6076" y="10317"/>
                  </a:lnTo>
                  <a:lnTo>
                    <a:pt x="6164" y="10138"/>
                  </a:lnTo>
                  <a:lnTo>
                    <a:pt x="6234" y="10069"/>
                  </a:lnTo>
                  <a:lnTo>
                    <a:pt x="6286" y="9971"/>
                  </a:lnTo>
                  <a:lnTo>
                    <a:pt x="6348" y="9959"/>
                  </a:lnTo>
                  <a:lnTo>
                    <a:pt x="6433" y="9959"/>
                  </a:lnTo>
                  <a:lnTo>
                    <a:pt x="6566" y="9989"/>
                  </a:lnTo>
                  <a:lnTo>
                    <a:pt x="6669" y="9971"/>
                  </a:lnTo>
                  <a:lnTo>
                    <a:pt x="6739" y="9850"/>
                  </a:lnTo>
                  <a:lnTo>
                    <a:pt x="6835" y="9798"/>
                  </a:lnTo>
                  <a:lnTo>
                    <a:pt x="6879" y="9740"/>
                  </a:lnTo>
                  <a:lnTo>
                    <a:pt x="6924" y="9688"/>
                  </a:lnTo>
                  <a:lnTo>
                    <a:pt x="6924" y="9510"/>
                  </a:lnTo>
                  <a:lnTo>
                    <a:pt x="6898" y="9451"/>
                  </a:lnTo>
                  <a:lnTo>
                    <a:pt x="6854" y="9428"/>
                  </a:lnTo>
                  <a:lnTo>
                    <a:pt x="6828" y="9302"/>
                  </a:lnTo>
                  <a:lnTo>
                    <a:pt x="6783" y="9249"/>
                  </a:lnTo>
                  <a:lnTo>
                    <a:pt x="6695" y="9209"/>
                  </a:lnTo>
                  <a:lnTo>
                    <a:pt x="6643" y="9111"/>
                  </a:lnTo>
                  <a:lnTo>
                    <a:pt x="6559" y="9019"/>
                  </a:lnTo>
                  <a:lnTo>
                    <a:pt x="6584" y="8921"/>
                  </a:lnTo>
                  <a:lnTo>
                    <a:pt x="6522" y="8701"/>
                  </a:lnTo>
                  <a:lnTo>
                    <a:pt x="6445" y="8471"/>
                  </a:lnTo>
                  <a:lnTo>
                    <a:pt x="6392" y="8320"/>
                  </a:lnTo>
                  <a:lnTo>
                    <a:pt x="6356" y="8401"/>
                  </a:lnTo>
                  <a:lnTo>
                    <a:pt x="6297" y="8591"/>
                  </a:lnTo>
                  <a:lnTo>
                    <a:pt x="6209" y="8701"/>
                  </a:lnTo>
                  <a:lnTo>
                    <a:pt x="6171" y="8591"/>
                  </a:lnTo>
                  <a:lnTo>
                    <a:pt x="6112" y="8569"/>
                  </a:lnTo>
                  <a:lnTo>
                    <a:pt x="6094" y="8332"/>
                  </a:lnTo>
                  <a:lnTo>
                    <a:pt x="6094" y="8183"/>
                  </a:lnTo>
                  <a:lnTo>
                    <a:pt x="5991" y="8159"/>
                  </a:lnTo>
                  <a:lnTo>
                    <a:pt x="5972" y="8090"/>
                  </a:lnTo>
                  <a:lnTo>
                    <a:pt x="5895" y="7963"/>
                  </a:lnTo>
                  <a:lnTo>
                    <a:pt x="5844" y="7910"/>
                  </a:lnTo>
                  <a:lnTo>
                    <a:pt x="5788" y="7951"/>
                  </a:lnTo>
                  <a:lnTo>
                    <a:pt x="5729" y="7940"/>
                  </a:lnTo>
                  <a:lnTo>
                    <a:pt x="5633" y="7882"/>
                  </a:lnTo>
                  <a:lnTo>
                    <a:pt x="5589" y="7922"/>
                  </a:lnTo>
                  <a:lnTo>
                    <a:pt x="5607" y="8240"/>
                  </a:lnTo>
                  <a:lnTo>
                    <a:pt x="5633" y="8401"/>
                  </a:lnTo>
                  <a:lnTo>
                    <a:pt x="5563" y="8591"/>
                  </a:lnTo>
                  <a:lnTo>
                    <a:pt x="5633" y="8730"/>
                  </a:lnTo>
                  <a:lnTo>
                    <a:pt x="5677" y="8880"/>
                  </a:lnTo>
                  <a:lnTo>
                    <a:pt x="5685" y="8990"/>
                  </a:lnTo>
                  <a:lnTo>
                    <a:pt x="5652" y="9100"/>
                  </a:lnTo>
                  <a:lnTo>
                    <a:pt x="5582" y="9221"/>
                  </a:lnTo>
                  <a:lnTo>
                    <a:pt x="5485" y="9290"/>
                  </a:lnTo>
                  <a:lnTo>
                    <a:pt x="5527" y="9371"/>
                  </a:lnTo>
                  <a:lnTo>
                    <a:pt x="5556" y="9618"/>
                  </a:lnTo>
                  <a:lnTo>
                    <a:pt x="5527" y="9781"/>
                  </a:lnTo>
                  <a:lnTo>
                    <a:pt x="5475" y="9820"/>
                  </a:lnTo>
                  <a:lnTo>
                    <a:pt x="5390" y="9688"/>
                  </a:lnTo>
                  <a:lnTo>
                    <a:pt x="5346" y="9510"/>
                  </a:lnTo>
                  <a:lnTo>
                    <a:pt x="5327" y="9359"/>
                  </a:lnTo>
                  <a:lnTo>
                    <a:pt x="5335" y="9221"/>
                  </a:lnTo>
                  <a:lnTo>
                    <a:pt x="5276" y="9192"/>
                  </a:lnTo>
                  <a:lnTo>
                    <a:pt x="5180" y="9192"/>
                  </a:lnTo>
                  <a:lnTo>
                    <a:pt x="5110" y="9129"/>
                  </a:lnTo>
                  <a:lnTo>
                    <a:pt x="5040" y="9070"/>
                  </a:lnTo>
                  <a:lnTo>
                    <a:pt x="4996" y="9001"/>
                  </a:lnTo>
                  <a:lnTo>
                    <a:pt x="4937" y="8933"/>
                  </a:lnTo>
                  <a:lnTo>
                    <a:pt x="4822" y="8868"/>
                  </a:lnTo>
                  <a:lnTo>
                    <a:pt x="4745" y="8892"/>
                  </a:lnTo>
                  <a:lnTo>
                    <a:pt x="4708" y="8760"/>
                  </a:lnTo>
                  <a:lnTo>
                    <a:pt x="4682" y="8591"/>
                  </a:lnTo>
                  <a:lnTo>
                    <a:pt x="4593" y="8569"/>
                  </a:lnTo>
                  <a:lnTo>
                    <a:pt x="4605" y="8350"/>
                  </a:lnTo>
                  <a:lnTo>
                    <a:pt x="4620" y="8211"/>
                  </a:lnTo>
                  <a:lnTo>
                    <a:pt x="4682" y="7992"/>
                  </a:lnTo>
                  <a:lnTo>
                    <a:pt x="4760" y="7830"/>
                  </a:lnTo>
                  <a:lnTo>
                    <a:pt x="4829" y="7802"/>
                  </a:lnTo>
                  <a:lnTo>
                    <a:pt x="4829" y="7663"/>
                  </a:lnTo>
                  <a:lnTo>
                    <a:pt x="4881" y="7582"/>
                  </a:lnTo>
                  <a:lnTo>
                    <a:pt x="4970" y="7570"/>
                  </a:lnTo>
                  <a:lnTo>
                    <a:pt x="5040" y="7421"/>
                  </a:lnTo>
                  <a:lnTo>
                    <a:pt x="5059" y="7323"/>
                  </a:lnTo>
                  <a:lnTo>
                    <a:pt x="5110" y="7132"/>
                  </a:lnTo>
                  <a:lnTo>
                    <a:pt x="5128" y="7022"/>
                  </a:lnTo>
                  <a:lnTo>
                    <a:pt x="5187" y="7091"/>
                  </a:lnTo>
                  <a:lnTo>
                    <a:pt x="5276" y="7052"/>
                  </a:lnTo>
                  <a:lnTo>
                    <a:pt x="5390" y="6883"/>
                  </a:lnTo>
                  <a:lnTo>
                    <a:pt x="5397" y="6763"/>
                  </a:lnTo>
                  <a:lnTo>
                    <a:pt x="5353" y="6642"/>
                  </a:lnTo>
                  <a:lnTo>
                    <a:pt x="5397" y="6503"/>
                  </a:lnTo>
                  <a:lnTo>
                    <a:pt x="5397" y="6371"/>
                  </a:lnTo>
                  <a:lnTo>
                    <a:pt x="5320" y="6243"/>
                  </a:lnTo>
                  <a:lnTo>
                    <a:pt x="5232" y="6203"/>
                  </a:lnTo>
                  <a:lnTo>
                    <a:pt x="5143" y="6174"/>
                  </a:lnTo>
                  <a:lnTo>
                    <a:pt x="5143" y="6475"/>
                  </a:lnTo>
                  <a:lnTo>
                    <a:pt x="5103" y="6681"/>
                  </a:lnTo>
                  <a:lnTo>
                    <a:pt x="5040" y="6861"/>
                  </a:lnTo>
                  <a:lnTo>
                    <a:pt x="4977" y="6693"/>
                  </a:lnTo>
                  <a:lnTo>
                    <a:pt x="4996" y="6520"/>
                  </a:lnTo>
                  <a:lnTo>
                    <a:pt x="4926" y="6353"/>
                  </a:lnTo>
                  <a:lnTo>
                    <a:pt x="4848" y="6543"/>
                  </a:lnTo>
                  <a:lnTo>
                    <a:pt x="4848" y="6284"/>
                  </a:lnTo>
                  <a:lnTo>
                    <a:pt x="4734" y="6232"/>
                  </a:lnTo>
                  <a:lnTo>
                    <a:pt x="4785" y="6094"/>
                  </a:lnTo>
                  <a:lnTo>
                    <a:pt x="4700" y="5782"/>
                  </a:lnTo>
                  <a:lnTo>
                    <a:pt x="4649" y="5654"/>
                  </a:lnTo>
                  <a:lnTo>
                    <a:pt x="4568" y="5603"/>
                  </a:lnTo>
                  <a:close/>
                  <a:moveTo>
                    <a:pt x="14761" y="5619"/>
                  </a:moveTo>
                  <a:lnTo>
                    <a:pt x="14791" y="5817"/>
                  </a:lnTo>
                  <a:lnTo>
                    <a:pt x="14746" y="5782"/>
                  </a:lnTo>
                  <a:lnTo>
                    <a:pt x="14761" y="5619"/>
                  </a:lnTo>
                  <a:close/>
                  <a:moveTo>
                    <a:pt x="21007" y="5713"/>
                  </a:moveTo>
                  <a:lnTo>
                    <a:pt x="20995" y="5724"/>
                  </a:lnTo>
                  <a:lnTo>
                    <a:pt x="20918" y="5851"/>
                  </a:lnTo>
                  <a:lnTo>
                    <a:pt x="20929" y="5931"/>
                  </a:lnTo>
                  <a:lnTo>
                    <a:pt x="20995" y="5915"/>
                  </a:lnTo>
                  <a:lnTo>
                    <a:pt x="21066" y="5903"/>
                  </a:lnTo>
                  <a:lnTo>
                    <a:pt x="21128" y="5833"/>
                  </a:lnTo>
                  <a:lnTo>
                    <a:pt x="21135" y="5793"/>
                  </a:lnTo>
                  <a:lnTo>
                    <a:pt x="21051" y="5713"/>
                  </a:lnTo>
                  <a:lnTo>
                    <a:pt x="21007" y="5713"/>
                  </a:lnTo>
                  <a:close/>
                  <a:moveTo>
                    <a:pt x="4387" y="6111"/>
                  </a:moveTo>
                  <a:lnTo>
                    <a:pt x="4343" y="6232"/>
                  </a:lnTo>
                  <a:lnTo>
                    <a:pt x="4291" y="6312"/>
                  </a:lnTo>
                  <a:lnTo>
                    <a:pt x="4376" y="6422"/>
                  </a:lnTo>
                  <a:lnTo>
                    <a:pt x="4420" y="6394"/>
                  </a:lnTo>
                  <a:lnTo>
                    <a:pt x="4498" y="6475"/>
                  </a:lnTo>
                  <a:lnTo>
                    <a:pt x="4542" y="6394"/>
                  </a:lnTo>
                  <a:lnTo>
                    <a:pt x="4509" y="6284"/>
                  </a:lnTo>
                  <a:lnTo>
                    <a:pt x="4483" y="6243"/>
                  </a:lnTo>
                  <a:lnTo>
                    <a:pt x="4446" y="6192"/>
                  </a:lnTo>
                  <a:lnTo>
                    <a:pt x="4387" y="6111"/>
                  </a:lnTo>
                  <a:close/>
                  <a:moveTo>
                    <a:pt x="11979" y="6236"/>
                  </a:moveTo>
                  <a:lnTo>
                    <a:pt x="11982" y="6241"/>
                  </a:lnTo>
                  <a:lnTo>
                    <a:pt x="11960" y="6388"/>
                  </a:lnTo>
                  <a:lnTo>
                    <a:pt x="11956" y="6389"/>
                  </a:lnTo>
                  <a:lnTo>
                    <a:pt x="11979" y="6236"/>
                  </a:lnTo>
                  <a:close/>
                  <a:moveTo>
                    <a:pt x="5718" y="6601"/>
                  </a:moveTo>
                  <a:lnTo>
                    <a:pt x="5666" y="6624"/>
                  </a:lnTo>
                  <a:lnTo>
                    <a:pt x="5641" y="6763"/>
                  </a:lnTo>
                  <a:lnTo>
                    <a:pt x="5652" y="6883"/>
                  </a:lnTo>
                  <a:lnTo>
                    <a:pt x="5718" y="6872"/>
                  </a:lnTo>
                  <a:lnTo>
                    <a:pt x="5762" y="6803"/>
                  </a:lnTo>
                  <a:lnTo>
                    <a:pt x="5774" y="6763"/>
                  </a:lnTo>
                  <a:lnTo>
                    <a:pt x="5762" y="6671"/>
                  </a:lnTo>
                  <a:lnTo>
                    <a:pt x="5718" y="6601"/>
                  </a:lnTo>
                  <a:close/>
                  <a:moveTo>
                    <a:pt x="9287" y="7022"/>
                  </a:moveTo>
                  <a:lnTo>
                    <a:pt x="9191" y="7144"/>
                  </a:lnTo>
                  <a:lnTo>
                    <a:pt x="9113" y="7080"/>
                  </a:lnTo>
                  <a:lnTo>
                    <a:pt x="9025" y="7213"/>
                  </a:lnTo>
                  <a:lnTo>
                    <a:pt x="8929" y="7052"/>
                  </a:lnTo>
                  <a:lnTo>
                    <a:pt x="8841" y="7091"/>
                  </a:lnTo>
                  <a:lnTo>
                    <a:pt x="8797" y="7230"/>
                  </a:lnTo>
                  <a:lnTo>
                    <a:pt x="8929" y="7282"/>
                  </a:lnTo>
                  <a:lnTo>
                    <a:pt x="8929" y="7351"/>
                  </a:lnTo>
                  <a:lnTo>
                    <a:pt x="8826" y="7392"/>
                  </a:lnTo>
                  <a:lnTo>
                    <a:pt x="8947" y="7501"/>
                  </a:lnTo>
                  <a:lnTo>
                    <a:pt x="8892" y="7600"/>
                  </a:lnTo>
                  <a:lnTo>
                    <a:pt x="9058" y="7651"/>
                  </a:lnTo>
                  <a:lnTo>
                    <a:pt x="9139" y="7692"/>
                  </a:lnTo>
                  <a:lnTo>
                    <a:pt x="9191" y="7651"/>
                  </a:lnTo>
                  <a:lnTo>
                    <a:pt x="9356" y="7501"/>
                  </a:lnTo>
                  <a:lnTo>
                    <a:pt x="9434" y="7340"/>
                  </a:lnTo>
                  <a:lnTo>
                    <a:pt x="9375" y="7189"/>
                  </a:lnTo>
                  <a:lnTo>
                    <a:pt x="9383" y="7034"/>
                  </a:lnTo>
                  <a:lnTo>
                    <a:pt x="9287" y="7022"/>
                  </a:lnTo>
                  <a:close/>
                  <a:moveTo>
                    <a:pt x="5117" y="7201"/>
                  </a:moveTo>
                  <a:lnTo>
                    <a:pt x="5103" y="7403"/>
                  </a:lnTo>
                  <a:lnTo>
                    <a:pt x="5091" y="7582"/>
                  </a:lnTo>
                  <a:lnTo>
                    <a:pt x="5040" y="7680"/>
                  </a:lnTo>
                  <a:lnTo>
                    <a:pt x="5128" y="7663"/>
                  </a:lnTo>
                  <a:lnTo>
                    <a:pt x="5143" y="7790"/>
                  </a:lnTo>
                  <a:lnTo>
                    <a:pt x="5232" y="7680"/>
                  </a:lnTo>
                  <a:lnTo>
                    <a:pt x="5283" y="7570"/>
                  </a:lnTo>
                  <a:lnTo>
                    <a:pt x="5320" y="7651"/>
                  </a:lnTo>
                  <a:lnTo>
                    <a:pt x="5416" y="7704"/>
                  </a:lnTo>
                  <a:lnTo>
                    <a:pt x="5468" y="7639"/>
                  </a:lnTo>
                  <a:lnTo>
                    <a:pt x="5424" y="7570"/>
                  </a:lnTo>
                  <a:lnTo>
                    <a:pt x="5379" y="7582"/>
                  </a:lnTo>
                  <a:lnTo>
                    <a:pt x="5379" y="7490"/>
                  </a:lnTo>
                  <a:lnTo>
                    <a:pt x="5309" y="7421"/>
                  </a:lnTo>
                  <a:lnTo>
                    <a:pt x="5239" y="7340"/>
                  </a:lnTo>
                  <a:lnTo>
                    <a:pt x="5206" y="7282"/>
                  </a:lnTo>
                  <a:lnTo>
                    <a:pt x="5180" y="7323"/>
                  </a:lnTo>
                  <a:lnTo>
                    <a:pt x="5169" y="7213"/>
                  </a:lnTo>
                  <a:lnTo>
                    <a:pt x="5117" y="7201"/>
                  </a:lnTo>
                  <a:close/>
                  <a:moveTo>
                    <a:pt x="11059" y="7418"/>
                  </a:moveTo>
                  <a:lnTo>
                    <a:pt x="11075" y="7490"/>
                  </a:lnTo>
                  <a:lnTo>
                    <a:pt x="11056" y="7429"/>
                  </a:lnTo>
                  <a:lnTo>
                    <a:pt x="11059" y="7418"/>
                  </a:lnTo>
                  <a:close/>
                  <a:moveTo>
                    <a:pt x="0" y="7623"/>
                  </a:moveTo>
                  <a:lnTo>
                    <a:pt x="0" y="7704"/>
                  </a:lnTo>
                  <a:lnTo>
                    <a:pt x="7" y="7732"/>
                  </a:lnTo>
                  <a:lnTo>
                    <a:pt x="59" y="7720"/>
                  </a:lnTo>
                  <a:lnTo>
                    <a:pt x="85" y="7749"/>
                  </a:lnTo>
                  <a:lnTo>
                    <a:pt x="129" y="7790"/>
                  </a:lnTo>
                  <a:lnTo>
                    <a:pt x="173" y="7749"/>
                  </a:lnTo>
                  <a:lnTo>
                    <a:pt x="181" y="7732"/>
                  </a:lnTo>
                  <a:lnTo>
                    <a:pt x="122" y="7704"/>
                  </a:lnTo>
                  <a:lnTo>
                    <a:pt x="70" y="7651"/>
                  </a:lnTo>
                  <a:lnTo>
                    <a:pt x="34" y="7663"/>
                  </a:lnTo>
                  <a:lnTo>
                    <a:pt x="0" y="7623"/>
                  </a:lnTo>
                  <a:close/>
                  <a:moveTo>
                    <a:pt x="5283" y="7813"/>
                  </a:moveTo>
                  <a:lnTo>
                    <a:pt x="5232" y="7910"/>
                  </a:lnTo>
                  <a:lnTo>
                    <a:pt x="5250" y="7951"/>
                  </a:lnTo>
                  <a:lnTo>
                    <a:pt x="5294" y="7963"/>
                  </a:lnTo>
                  <a:lnTo>
                    <a:pt x="5361" y="7841"/>
                  </a:lnTo>
                  <a:lnTo>
                    <a:pt x="5361" y="7813"/>
                  </a:lnTo>
                  <a:lnTo>
                    <a:pt x="5283" y="7813"/>
                  </a:lnTo>
                  <a:close/>
                  <a:moveTo>
                    <a:pt x="5475" y="7922"/>
                  </a:moveTo>
                  <a:lnTo>
                    <a:pt x="5460" y="7980"/>
                  </a:lnTo>
                  <a:lnTo>
                    <a:pt x="5449" y="7992"/>
                  </a:lnTo>
                  <a:lnTo>
                    <a:pt x="5468" y="8049"/>
                  </a:lnTo>
                  <a:lnTo>
                    <a:pt x="5493" y="8061"/>
                  </a:lnTo>
                  <a:lnTo>
                    <a:pt x="5519" y="7963"/>
                  </a:lnTo>
                  <a:lnTo>
                    <a:pt x="5500" y="7922"/>
                  </a:lnTo>
                  <a:lnTo>
                    <a:pt x="5475" y="7922"/>
                  </a:lnTo>
                  <a:close/>
                  <a:moveTo>
                    <a:pt x="10968" y="8048"/>
                  </a:moveTo>
                  <a:lnTo>
                    <a:pt x="11005" y="8130"/>
                  </a:lnTo>
                  <a:lnTo>
                    <a:pt x="11002" y="8150"/>
                  </a:lnTo>
                  <a:lnTo>
                    <a:pt x="10968" y="8058"/>
                  </a:lnTo>
                  <a:lnTo>
                    <a:pt x="10968" y="8048"/>
                  </a:lnTo>
                  <a:close/>
                  <a:moveTo>
                    <a:pt x="313" y="8309"/>
                  </a:moveTo>
                  <a:lnTo>
                    <a:pt x="251" y="8332"/>
                  </a:lnTo>
                  <a:lnTo>
                    <a:pt x="288" y="8389"/>
                  </a:lnTo>
                  <a:lnTo>
                    <a:pt x="332" y="8418"/>
                  </a:lnTo>
                  <a:lnTo>
                    <a:pt x="365" y="8389"/>
                  </a:lnTo>
                  <a:lnTo>
                    <a:pt x="358" y="8320"/>
                  </a:lnTo>
                  <a:lnTo>
                    <a:pt x="313" y="8309"/>
                  </a:lnTo>
                  <a:close/>
                  <a:moveTo>
                    <a:pt x="9951" y="8621"/>
                  </a:moveTo>
                  <a:lnTo>
                    <a:pt x="9906" y="8770"/>
                  </a:lnTo>
                  <a:lnTo>
                    <a:pt x="9880" y="8949"/>
                  </a:lnTo>
                  <a:lnTo>
                    <a:pt x="9913" y="9031"/>
                  </a:lnTo>
                  <a:lnTo>
                    <a:pt x="9913" y="9192"/>
                  </a:lnTo>
                  <a:lnTo>
                    <a:pt x="9951" y="9111"/>
                  </a:lnTo>
                  <a:lnTo>
                    <a:pt x="9965" y="9151"/>
                  </a:lnTo>
                  <a:lnTo>
                    <a:pt x="9951" y="9237"/>
                  </a:lnTo>
                  <a:lnTo>
                    <a:pt x="9957" y="9278"/>
                  </a:lnTo>
                  <a:lnTo>
                    <a:pt x="10035" y="9302"/>
                  </a:lnTo>
                  <a:lnTo>
                    <a:pt x="10079" y="9400"/>
                  </a:lnTo>
                  <a:lnTo>
                    <a:pt x="10061" y="9498"/>
                  </a:lnTo>
                  <a:lnTo>
                    <a:pt x="9976" y="9480"/>
                  </a:lnTo>
                  <a:lnTo>
                    <a:pt x="9965" y="9579"/>
                  </a:lnTo>
                  <a:lnTo>
                    <a:pt x="10002" y="9659"/>
                  </a:lnTo>
                  <a:lnTo>
                    <a:pt x="9932" y="9711"/>
                  </a:lnTo>
                  <a:lnTo>
                    <a:pt x="9957" y="9769"/>
                  </a:lnTo>
                  <a:lnTo>
                    <a:pt x="10046" y="9798"/>
                  </a:lnTo>
                  <a:lnTo>
                    <a:pt x="9991" y="9820"/>
                  </a:lnTo>
                  <a:lnTo>
                    <a:pt x="9906" y="9989"/>
                  </a:lnTo>
                  <a:lnTo>
                    <a:pt x="9939" y="10011"/>
                  </a:lnTo>
                  <a:lnTo>
                    <a:pt x="9976" y="9948"/>
                  </a:lnTo>
                  <a:lnTo>
                    <a:pt x="10035" y="9971"/>
                  </a:lnTo>
                  <a:lnTo>
                    <a:pt x="10072" y="9907"/>
                  </a:lnTo>
                  <a:lnTo>
                    <a:pt x="10105" y="9930"/>
                  </a:lnTo>
                  <a:lnTo>
                    <a:pt x="10201" y="9891"/>
                  </a:lnTo>
                  <a:lnTo>
                    <a:pt x="10282" y="9891"/>
                  </a:lnTo>
                  <a:lnTo>
                    <a:pt x="10333" y="9809"/>
                  </a:lnTo>
                  <a:lnTo>
                    <a:pt x="10316" y="9740"/>
                  </a:lnTo>
                  <a:lnTo>
                    <a:pt x="10341" y="9688"/>
                  </a:lnTo>
                  <a:lnTo>
                    <a:pt x="10348" y="9590"/>
                  </a:lnTo>
                  <a:lnTo>
                    <a:pt x="10282" y="9561"/>
                  </a:lnTo>
                  <a:lnTo>
                    <a:pt x="10263" y="9510"/>
                  </a:lnTo>
                  <a:lnTo>
                    <a:pt x="10227" y="9319"/>
                  </a:lnTo>
                  <a:lnTo>
                    <a:pt x="10186" y="9302"/>
                  </a:lnTo>
                  <a:lnTo>
                    <a:pt x="10124" y="9088"/>
                  </a:lnTo>
                  <a:lnTo>
                    <a:pt x="10061" y="9088"/>
                  </a:lnTo>
                  <a:lnTo>
                    <a:pt x="10116" y="8933"/>
                  </a:lnTo>
                  <a:lnTo>
                    <a:pt x="10131" y="8782"/>
                  </a:lnTo>
                  <a:lnTo>
                    <a:pt x="10072" y="8782"/>
                  </a:lnTo>
                  <a:lnTo>
                    <a:pt x="10010" y="8811"/>
                  </a:lnTo>
                  <a:lnTo>
                    <a:pt x="10072" y="8621"/>
                  </a:lnTo>
                  <a:lnTo>
                    <a:pt x="10002" y="8632"/>
                  </a:lnTo>
                  <a:lnTo>
                    <a:pt x="9951" y="8621"/>
                  </a:lnTo>
                  <a:close/>
                  <a:moveTo>
                    <a:pt x="1106" y="8742"/>
                  </a:moveTo>
                  <a:lnTo>
                    <a:pt x="1073" y="8770"/>
                  </a:lnTo>
                  <a:lnTo>
                    <a:pt x="1021" y="8829"/>
                  </a:lnTo>
                  <a:lnTo>
                    <a:pt x="1029" y="8909"/>
                  </a:lnTo>
                  <a:lnTo>
                    <a:pt x="1055" y="8949"/>
                  </a:lnTo>
                  <a:lnTo>
                    <a:pt x="1117" y="8880"/>
                  </a:lnTo>
                  <a:lnTo>
                    <a:pt x="1169" y="8799"/>
                  </a:lnTo>
                  <a:lnTo>
                    <a:pt x="1143" y="8742"/>
                  </a:lnTo>
                  <a:lnTo>
                    <a:pt x="1106" y="8742"/>
                  </a:lnTo>
                  <a:close/>
                  <a:moveTo>
                    <a:pt x="11743" y="9037"/>
                  </a:moveTo>
                  <a:lnTo>
                    <a:pt x="11746" y="9042"/>
                  </a:lnTo>
                  <a:lnTo>
                    <a:pt x="11753" y="9047"/>
                  </a:lnTo>
                  <a:lnTo>
                    <a:pt x="11746" y="9047"/>
                  </a:lnTo>
                  <a:lnTo>
                    <a:pt x="11743" y="9037"/>
                  </a:lnTo>
                  <a:close/>
                  <a:moveTo>
                    <a:pt x="10986" y="9059"/>
                  </a:moveTo>
                  <a:lnTo>
                    <a:pt x="10898" y="9111"/>
                  </a:lnTo>
                  <a:lnTo>
                    <a:pt x="10909" y="9180"/>
                  </a:lnTo>
                  <a:lnTo>
                    <a:pt x="10968" y="9278"/>
                  </a:lnTo>
                  <a:lnTo>
                    <a:pt x="11005" y="9139"/>
                  </a:lnTo>
                  <a:lnTo>
                    <a:pt x="10986" y="9059"/>
                  </a:lnTo>
                  <a:close/>
                  <a:moveTo>
                    <a:pt x="9843" y="9209"/>
                  </a:moveTo>
                  <a:lnTo>
                    <a:pt x="9799" y="9221"/>
                  </a:lnTo>
                  <a:lnTo>
                    <a:pt x="9759" y="9290"/>
                  </a:lnTo>
                  <a:lnTo>
                    <a:pt x="9670" y="9428"/>
                  </a:lnTo>
                  <a:lnTo>
                    <a:pt x="9704" y="9579"/>
                  </a:lnTo>
                  <a:lnTo>
                    <a:pt x="9652" y="9740"/>
                  </a:lnTo>
                  <a:lnTo>
                    <a:pt x="9740" y="9757"/>
                  </a:lnTo>
                  <a:lnTo>
                    <a:pt x="9843" y="9671"/>
                  </a:lnTo>
                  <a:lnTo>
                    <a:pt x="9888" y="9538"/>
                  </a:lnTo>
                  <a:lnTo>
                    <a:pt x="9880" y="9428"/>
                  </a:lnTo>
                  <a:lnTo>
                    <a:pt x="9836" y="9388"/>
                  </a:lnTo>
                  <a:lnTo>
                    <a:pt x="9880" y="9412"/>
                  </a:lnTo>
                  <a:lnTo>
                    <a:pt x="9913" y="9319"/>
                  </a:lnTo>
                  <a:lnTo>
                    <a:pt x="9843" y="9209"/>
                  </a:lnTo>
                  <a:close/>
                  <a:moveTo>
                    <a:pt x="18765" y="9330"/>
                  </a:moveTo>
                  <a:lnTo>
                    <a:pt x="18739" y="9359"/>
                  </a:lnTo>
                  <a:lnTo>
                    <a:pt x="18765" y="9440"/>
                  </a:lnTo>
                  <a:lnTo>
                    <a:pt x="18702" y="9510"/>
                  </a:lnTo>
                  <a:lnTo>
                    <a:pt x="18702" y="9711"/>
                  </a:lnTo>
                  <a:lnTo>
                    <a:pt x="18739" y="9861"/>
                  </a:lnTo>
                  <a:lnTo>
                    <a:pt x="18739" y="10058"/>
                  </a:lnTo>
                  <a:lnTo>
                    <a:pt x="18720" y="10167"/>
                  </a:lnTo>
                  <a:lnTo>
                    <a:pt x="18731" y="10317"/>
                  </a:lnTo>
                  <a:lnTo>
                    <a:pt x="18720" y="10450"/>
                  </a:lnTo>
                  <a:lnTo>
                    <a:pt x="18731" y="10559"/>
                  </a:lnTo>
                  <a:lnTo>
                    <a:pt x="18773" y="10450"/>
                  </a:lnTo>
                  <a:lnTo>
                    <a:pt x="18817" y="10531"/>
                  </a:lnTo>
                  <a:lnTo>
                    <a:pt x="18817" y="10450"/>
                  </a:lnTo>
                  <a:lnTo>
                    <a:pt x="18758" y="10299"/>
                  </a:lnTo>
                  <a:lnTo>
                    <a:pt x="18790" y="10097"/>
                  </a:lnTo>
                  <a:lnTo>
                    <a:pt x="18887" y="10150"/>
                  </a:lnTo>
                  <a:lnTo>
                    <a:pt x="18828" y="9891"/>
                  </a:lnTo>
                  <a:lnTo>
                    <a:pt x="18798" y="9740"/>
                  </a:lnTo>
                  <a:lnTo>
                    <a:pt x="18798" y="9590"/>
                  </a:lnTo>
                  <a:lnTo>
                    <a:pt x="18783" y="9440"/>
                  </a:lnTo>
                  <a:lnTo>
                    <a:pt x="18765" y="9330"/>
                  </a:lnTo>
                  <a:close/>
                  <a:moveTo>
                    <a:pt x="2300" y="9371"/>
                  </a:moveTo>
                  <a:lnTo>
                    <a:pt x="2293" y="9428"/>
                  </a:lnTo>
                  <a:lnTo>
                    <a:pt x="2300" y="9498"/>
                  </a:lnTo>
                  <a:lnTo>
                    <a:pt x="2338" y="9538"/>
                  </a:lnTo>
                  <a:lnTo>
                    <a:pt x="2363" y="9602"/>
                  </a:lnTo>
                  <a:lnTo>
                    <a:pt x="2397" y="9671"/>
                  </a:lnTo>
                  <a:lnTo>
                    <a:pt x="2415" y="9671"/>
                  </a:lnTo>
                  <a:lnTo>
                    <a:pt x="2371" y="9561"/>
                  </a:lnTo>
                  <a:lnTo>
                    <a:pt x="2382" y="9388"/>
                  </a:lnTo>
                  <a:lnTo>
                    <a:pt x="2327" y="9400"/>
                  </a:lnTo>
                  <a:lnTo>
                    <a:pt x="2300" y="9371"/>
                  </a:lnTo>
                  <a:close/>
                  <a:moveTo>
                    <a:pt x="11119" y="9754"/>
                  </a:moveTo>
                  <a:lnTo>
                    <a:pt x="11128" y="9785"/>
                  </a:lnTo>
                  <a:lnTo>
                    <a:pt x="11119" y="9757"/>
                  </a:lnTo>
                  <a:lnTo>
                    <a:pt x="11119" y="9754"/>
                  </a:lnTo>
                  <a:close/>
                  <a:moveTo>
                    <a:pt x="6916" y="9769"/>
                  </a:moveTo>
                  <a:lnTo>
                    <a:pt x="6861" y="9809"/>
                  </a:lnTo>
                  <a:lnTo>
                    <a:pt x="6828" y="9907"/>
                  </a:lnTo>
                  <a:lnTo>
                    <a:pt x="6765" y="10138"/>
                  </a:lnTo>
                  <a:lnTo>
                    <a:pt x="6713" y="10207"/>
                  </a:lnTo>
                  <a:lnTo>
                    <a:pt x="6739" y="10248"/>
                  </a:lnTo>
                  <a:lnTo>
                    <a:pt x="6706" y="10299"/>
                  </a:lnTo>
                  <a:lnTo>
                    <a:pt x="6713" y="10340"/>
                  </a:lnTo>
                  <a:lnTo>
                    <a:pt x="6887" y="10340"/>
                  </a:lnTo>
                  <a:lnTo>
                    <a:pt x="6949" y="10368"/>
                  </a:lnTo>
                  <a:lnTo>
                    <a:pt x="6905" y="10438"/>
                  </a:lnTo>
                  <a:lnTo>
                    <a:pt x="6942" y="10438"/>
                  </a:lnTo>
                  <a:lnTo>
                    <a:pt x="7012" y="10317"/>
                  </a:lnTo>
                  <a:lnTo>
                    <a:pt x="7027" y="10340"/>
                  </a:lnTo>
                  <a:lnTo>
                    <a:pt x="7019" y="10450"/>
                  </a:lnTo>
                  <a:lnTo>
                    <a:pt x="7053" y="10478"/>
                  </a:lnTo>
                  <a:lnTo>
                    <a:pt x="7078" y="10478"/>
                  </a:lnTo>
                  <a:lnTo>
                    <a:pt x="7108" y="10358"/>
                  </a:lnTo>
                  <a:lnTo>
                    <a:pt x="7090" y="10260"/>
                  </a:lnTo>
                  <a:lnTo>
                    <a:pt x="7078" y="10190"/>
                  </a:lnTo>
                  <a:lnTo>
                    <a:pt x="7038" y="10219"/>
                  </a:lnTo>
                  <a:lnTo>
                    <a:pt x="7053" y="10109"/>
                  </a:lnTo>
                  <a:lnTo>
                    <a:pt x="6994" y="10069"/>
                  </a:lnTo>
                  <a:lnTo>
                    <a:pt x="6975" y="10109"/>
                  </a:lnTo>
                  <a:lnTo>
                    <a:pt x="6916" y="10058"/>
                  </a:lnTo>
                  <a:lnTo>
                    <a:pt x="6942" y="10011"/>
                  </a:lnTo>
                  <a:lnTo>
                    <a:pt x="6898" y="9989"/>
                  </a:lnTo>
                  <a:lnTo>
                    <a:pt x="6861" y="10028"/>
                  </a:lnTo>
                  <a:lnTo>
                    <a:pt x="6898" y="9907"/>
                  </a:lnTo>
                  <a:lnTo>
                    <a:pt x="6931" y="9809"/>
                  </a:lnTo>
                  <a:lnTo>
                    <a:pt x="6942" y="9769"/>
                  </a:lnTo>
                  <a:lnTo>
                    <a:pt x="6916" y="9769"/>
                  </a:lnTo>
                  <a:close/>
                  <a:moveTo>
                    <a:pt x="16089" y="9859"/>
                  </a:moveTo>
                  <a:lnTo>
                    <a:pt x="16097" y="9883"/>
                  </a:lnTo>
                  <a:lnTo>
                    <a:pt x="16096" y="9886"/>
                  </a:lnTo>
                  <a:lnTo>
                    <a:pt x="16088" y="9861"/>
                  </a:lnTo>
                  <a:lnTo>
                    <a:pt x="16089" y="9859"/>
                  </a:lnTo>
                  <a:close/>
                  <a:moveTo>
                    <a:pt x="2588" y="9891"/>
                  </a:moveTo>
                  <a:lnTo>
                    <a:pt x="2581" y="9919"/>
                  </a:lnTo>
                  <a:lnTo>
                    <a:pt x="2607" y="9999"/>
                  </a:lnTo>
                  <a:lnTo>
                    <a:pt x="2669" y="10028"/>
                  </a:lnTo>
                  <a:lnTo>
                    <a:pt x="2677" y="10069"/>
                  </a:lnTo>
                  <a:lnTo>
                    <a:pt x="2728" y="10121"/>
                  </a:lnTo>
                  <a:lnTo>
                    <a:pt x="2747" y="10167"/>
                  </a:lnTo>
                  <a:lnTo>
                    <a:pt x="2842" y="10230"/>
                  </a:lnTo>
                  <a:lnTo>
                    <a:pt x="2876" y="10219"/>
                  </a:lnTo>
                  <a:lnTo>
                    <a:pt x="2850" y="10138"/>
                  </a:lnTo>
                  <a:lnTo>
                    <a:pt x="2791" y="10081"/>
                  </a:lnTo>
                  <a:lnTo>
                    <a:pt x="2765" y="10011"/>
                  </a:lnTo>
                  <a:lnTo>
                    <a:pt x="2747" y="9959"/>
                  </a:lnTo>
                  <a:lnTo>
                    <a:pt x="2684" y="9948"/>
                  </a:lnTo>
                  <a:lnTo>
                    <a:pt x="2651" y="9919"/>
                  </a:lnTo>
                  <a:lnTo>
                    <a:pt x="2588" y="9891"/>
                  </a:lnTo>
                  <a:close/>
                  <a:moveTo>
                    <a:pt x="13796" y="9907"/>
                  </a:moveTo>
                  <a:lnTo>
                    <a:pt x="13797" y="9908"/>
                  </a:lnTo>
                  <a:lnTo>
                    <a:pt x="13795" y="9913"/>
                  </a:lnTo>
                  <a:lnTo>
                    <a:pt x="13794" y="9912"/>
                  </a:lnTo>
                  <a:lnTo>
                    <a:pt x="13796" y="9907"/>
                  </a:lnTo>
                  <a:close/>
                  <a:moveTo>
                    <a:pt x="10533" y="9999"/>
                  </a:moveTo>
                  <a:lnTo>
                    <a:pt x="10535" y="10003"/>
                  </a:lnTo>
                  <a:lnTo>
                    <a:pt x="10532" y="10004"/>
                  </a:lnTo>
                  <a:lnTo>
                    <a:pt x="10530" y="10000"/>
                  </a:lnTo>
                  <a:lnTo>
                    <a:pt x="10533" y="9999"/>
                  </a:lnTo>
                  <a:close/>
                  <a:moveTo>
                    <a:pt x="6418" y="10011"/>
                  </a:moveTo>
                  <a:lnTo>
                    <a:pt x="6400" y="10028"/>
                  </a:lnTo>
                  <a:lnTo>
                    <a:pt x="6451" y="10097"/>
                  </a:lnTo>
                  <a:lnTo>
                    <a:pt x="6529" y="10138"/>
                  </a:lnTo>
                  <a:lnTo>
                    <a:pt x="6559" y="10138"/>
                  </a:lnTo>
                  <a:lnTo>
                    <a:pt x="6559" y="10109"/>
                  </a:lnTo>
                  <a:lnTo>
                    <a:pt x="6496" y="10040"/>
                  </a:lnTo>
                  <a:lnTo>
                    <a:pt x="6418" y="10011"/>
                  </a:lnTo>
                  <a:close/>
                  <a:moveTo>
                    <a:pt x="17200" y="10032"/>
                  </a:moveTo>
                  <a:lnTo>
                    <a:pt x="17207" y="10035"/>
                  </a:lnTo>
                  <a:lnTo>
                    <a:pt x="17206" y="10039"/>
                  </a:lnTo>
                  <a:lnTo>
                    <a:pt x="17198" y="10041"/>
                  </a:lnTo>
                  <a:lnTo>
                    <a:pt x="17200" y="10032"/>
                  </a:lnTo>
                  <a:close/>
                  <a:moveTo>
                    <a:pt x="17277" y="10062"/>
                  </a:moveTo>
                  <a:lnTo>
                    <a:pt x="17285" y="10067"/>
                  </a:lnTo>
                  <a:lnTo>
                    <a:pt x="17283" y="10069"/>
                  </a:lnTo>
                  <a:lnTo>
                    <a:pt x="17276" y="10063"/>
                  </a:lnTo>
                  <a:lnTo>
                    <a:pt x="17277" y="10062"/>
                  </a:lnTo>
                  <a:close/>
                  <a:moveTo>
                    <a:pt x="11574" y="10220"/>
                  </a:moveTo>
                  <a:lnTo>
                    <a:pt x="11605" y="10260"/>
                  </a:lnTo>
                  <a:lnTo>
                    <a:pt x="11605" y="10284"/>
                  </a:lnTo>
                  <a:lnTo>
                    <a:pt x="11603" y="10287"/>
                  </a:lnTo>
                  <a:lnTo>
                    <a:pt x="11598" y="10260"/>
                  </a:lnTo>
                  <a:lnTo>
                    <a:pt x="11573" y="10230"/>
                  </a:lnTo>
                  <a:lnTo>
                    <a:pt x="11574" y="10220"/>
                  </a:lnTo>
                  <a:close/>
                  <a:moveTo>
                    <a:pt x="4977" y="10248"/>
                  </a:moveTo>
                  <a:lnTo>
                    <a:pt x="4926" y="10288"/>
                  </a:lnTo>
                  <a:lnTo>
                    <a:pt x="4918" y="10288"/>
                  </a:lnTo>
                  <a:lnTo>
                    <a:pt x="4977" y="10248"/>
                  </a:lnTo>
                  <a:close/>
                  <a:moveTo>
                    <a:pt x="11370" y="10271"/>
                  </a:moveTo>
                  <a:lnTo>
                    <a:pt x="11370" y="10299"/>
                  </a:lnTo>
                  <a:lnTo>
                    <a:pt x="11318" y="10317"/>
                  </a:lnTo>
                  <a:lnTo>
                    <a:pt x="11362" y="10299"/>
                  </a:lnTo>
                  <a:lnTo>
                    <a:pt x="11370" y="10271"/>
                  </a:lnTo>
                  <a:close/>
                  <a:moveTo>
                    <a:pt x="11705" y="10288"/>
                  </a:moveTo>
                  <a:lnTo>
                    <a:pt x="11708" y="10288"/>
                  </a:lnTo>
                  <a:lnTo>
                    <a:pt x="11730" y="10309"/>
                  </a:lnTo>
                  <a:lnTo>
                    <a:pt x="11723" y="10317"/>
                  </a:lnTo>
                  <a:lnTo>
                    <a:pt x="11705" y="10288"/>
                  </a:lnTo>
                  <a:close/>
                  <a:moveTo>
                    <a:pt x="17153" y="10291"/>
                  </a:moveTo>
                  <a:lnTo>
                    <a:pt x="17159" y="10309"/>
                  </a:lnTo>
                  <a:lnTo>
                    <a:pt x="17157" y="10310"/>
                  </a:lnTo>
                  <a:lnTo>
                    <a:pt x="17153" y="10291"/>
                  </a:lnTo>
                  <a:close/>
                  <a:moveTo>
                    <a:pt x="11905" y="10393"/>
                  </a:moveTo>
                  <a:lnTo>
                    <a:pt x="11930" y="10438"/>
                  </a:lnTo>
                  <a:lnTo>
                    <a:pt x="11930" y="10450"/>
                  </a:lnTo>
                  <a:lnTo>
                    <a:pt x="11926" y="10441"/>
                  </a:lnTo>
                  <a:lnTo>
                    <a:pt x="11926" y="10437"/>
                  </a:lnTo>
                  <a:lnTo>
                    <a:pt x="11905" y="10393"/>
                  </a:lnTo>
                  <a:close/>
                  <a:moveTo>
                    <a:pt x="12571" y="10401"/>
                  </a:moveTo>
                  <a:lnTo>
                    <a:pt x="12571" y="10409"/>
                  </a:lnTo>
                  <a:lnTo>
                    <a:pt x="12485" y="10478"/>
                  </a:lnTo>
                  <a:lnTo>
                    <a:pt x="12512" y="10519"/>
                  </a:lnTo>
                  <a:lnTo>
                    <a:pt x="12468" y="10641"/>
                  </a:lnTo>
                  <a:lnTo>
                    <a:pt x="12428" y="10655"/>
                  </a:lnTo>
                  <a:cubicBezTo>
                    <a:pt x="12430" y="10646"/>
                    <a:pt x="12432" y="10638"/>
                    <a:pt x="12435" y="10629"/>
                  </a:cubicBezTo>
                  <a:lnTo>
                    <a:pt x="12372" y="10641"/>
                  </a:lnTo>
                  <a:lnTo>
                    <a:pt x="12339" y="10600"/>
                  </a:lnTo>
                  <a:lnTo>
                    <a:pt x="12339" y="10519"/>
                  </a:lnTo>
                  <a:lnTo>
                    <a:pt x="12391" y="10466"/>
                  </a:lnTo>
                  <a:lnTo>
                    <a:pt x="12442" y="10466"/>
                  </a:lnTo>
                  <a:lnTo>
                    <a:pt x="12487" y="10421"/>
                  </a:lnTo>
                  <a:lnTo>
                    <a:pt x="12538" y="10409"/>
                  </a:lnTo>
                  <a:lnTo>
                    <a:pt x="12539" y="10408"/>
                  </a:lnTo>
                  <a:lnTo>
                    <a:pt x="12571" y="10401"/>
                  </a:lnTo>
                  <a:close/>
                  <a:moveTo>
                    <a:pt x="17393" y="10403"/>
                  </a:moveTo>
                  <a:lnTo>
                    <a:pt x="17397" y="10409"/>
                  </a:lnTo>
                  <a:lnTo>
                    <a:pt x="17397" y="10420"/>
                  </a:lnTo>
                  <a:lnTo>
                    <a:pt x="17393" y="10414"/>
                  </a:lnTo>
                  <a:lnTo>
                    <a:pt x="17393" y="10403"/>
                  </a:lnTo>
                  <a:close/>
                  <a:moveTo>
                    <a:pt x="6426" y="10421"/>
                  </a:moveTo>
                  <a:lnTo>
                    <a:pt x="6407" y="10466"/>
                  </a:lnTo>
                  <a:lnTo>
                    <a:pt x="6418" y="10507"/>
                  </a:lnTo>
                  <a:lnTo>
                    <a:pt x="6496" y="10559"/>
                  </a:lnTo>
                  <a:lnTo>
                    <a:pt x="6522" y="10559"/>
                  </a:lnTo>
                  <a:lnTo>
                    <a:pt x="6548" y="10507"/>
                  </a:lnTo>
                  <a:lnTo>
                    <a:pt x="6489" y="10507"/>
                  </a:lnTo>
                  <a:lnTo>
                    <a:pt x="6451" y="10478"/>
                  </a:lnTo>
                  <a:lnTo>
                    <a:pt x="6426" y="10421"/>
                  </a:lnTo>
                  <a:close/>
                  <a:moveTo>
                    <a:pt x="13309" y="10428"/>
                  </a:moveTo>
                  <a:lnTo>
                    <a:pt x="13360" y="10456"/>
                  </a:lnTo>
                  <a:lnTo>
                    <a:pt x="13406" y="10456"/>
                  </a:lnTo>
                  <a:lnTo>
                    <a:pt x="13411" y="10513"/>
                  </a:lnTo>
                  <a:lnTo>
                    <a:pt x="13404" y="10651"/>
                  </a:lnTo>
                  <a:lnTo>
                    <a:pt x="13352" y="10634"/>
                  </a:lnTo>
                  <a:lnTo>
                    <a:pt x="13301" y="10651"/>
                  </a:lnTo>
                  <a:lnTo>
                    <a:pt x="13301" y="10743"/>
                  </a:lnTo>
                  <a:lnTo>
                    <a:pt x="13238" y="10732"/>
                  </a:lnTo>
                  <a:lnTo>
                    <a:pt x="13238" y="10773"/>
                  </a:lnTo>
                  <a:lnTo>
                    <a:pt x="13257" y="10788"/>
                  </a:lnTo>
                  <a:lnTo>
                    <a:pt x="13257" y="10797"/>
                  </a:lnTo>
                  <a:lnTo>
                    <a:pt x="13277" y="10812"/>
                  </a:lnTo>
                  <a:lnTo>
                    <a:pt x="13301" y="10922"/>
                  </a:lnTo>
                  <a:lnTo>
                    <a:pt x="13317" y="10931"/>
                  </a:lnTo>
                  <a:lnTo>
                    <a:pt x="13320" y="10947"/>
                  </a:lnTo>
                  <a:lnTo>
                    <a:pt x="13374" y="10977"/>
                  </a:lnTo>
                  <a:lnTo>
                    <a:pt x="13378" y="11004"/>
                  </a:lnTo>
                  <a:lnTo>
                    <a:pt x="13371" y="11061"/>
                  </a:lnTo>
                  <a:lnTo>
                    <a:pt x="13371" y="11084"/>
                  </a:lnTo>
                  <a:lnTo>
                    <a:pt x="13395" y="11046"/>
                  </a:lnTo>
                  <a:lnTo>
                    <a:pt x="13390" y="11086"/>
                  </a:lnTo>
                  <a:lnTo>
                    <a:pt x="13390" y="11089"/>
                  </a:lnTo>
                  <a:lnTo>
                    <a:pt x="13386" y="11095"/>
                  </a:lnTo>
                  <a:lnTo>
                    <a:pt x="13391" y="11118"/>
                  </a:lnTo>
                  <a:lnTo>
                    <a:pt x="13386" y="11125"/>
                  </a:lnTo>
                  <a:lnTo>
                    <a:pt x="13401" y="11194"/>
                  </a:lnTo>
                  <a:lnTo>
                    <a:pt x="13412" y="11108"/>
                  </a:lnTo>
                  <a:lnTo>
                    <a:pt x="13453" y="11086"/>
                  </a:lnTo>
                  <a:lnTo>
                    <a:pt x="13471" y="11155"/>
                  </a:lnTo>
                  <a:lnTo>
                    <a:pt x="13502" y="11199"/>
                  </a:lnTo>
                  <a:lnTo>
                    <a:pt x="13463" y="11234"/>
                  </a:lnTo>
                  <a:lnTo>
                    <a:pt x="13412" y="11205"/>
                  </a:lnTo>
                  <a:lnTo>
                    <a:pt x="13394" y="11297"/>
                  </a:lnTo>
                  <a:lnTo>
                    <a:pt x="13399" y="11299"/>
                  </a:lnTo>
                  <a:lnTo>
                    <a:pt x="13394" y="11327"/>
                  </a:lnTo>
                  <a:lnTo>
                    <a:pt x="13431" y="11343"/>
                  </a:lnTo>
                  <a:lnTo>
                    <a:pt x="13419" y="11395"/>
                  </a:lnTo>
                  <a:lnTo>
                    <a:pt x="13425" y="11401"/>
                  </a:lnTo>
                  <a:lnTo>
                    <a:pt x="13419" y="11426"/>
                  </a:lnTo>
                  <a:lnTo>
                    <a:pt x="13461" y="11464"/>
                  </a:lnTo>
                  <a:lnTo>
                    <a:pt x="13453" y="11556"/>
                  </a:lnTo>
                  <a:lnTo>
                    <a:pt x="13454" y="11566"/>
                  </a:lnTo>
                  <a:lnTo>
                    <a:pt x="13453" y="11587"/>
                  </a:lnTo>
                  <a:lnTo>
                    <a:pt x="13462" y="11635"/>
                  </a:lnTo>
                  <a:lnTo>
                    <a:pt x="13460" y="11637"/>
                  </a:lnTo>
                  <a:lnTo>
                    <a:pt x="13452" y="11660"/>
                  </a:lnTo>
                  <a:lnTo>
                    <a:pt x="13356" y="11690"/>
                  </a:lnTo>
                  <a:lnTo>
                    <a:pt x="13283" y="11662"/>
                  </a:lnTo>
                  <a:lnTo>
                    <a:pt x="13258" y="11632"/>
                  </a:lnTo>
                  <a:lnTo>
                    <a:pt x="13253" y="11631"/>
                  </a:lnTo>
                  <a:lnTo>
                    <a:pt x="13234" y="11609"/>
                  </a:lnTo>
                  <a:lnTo>
                    <a:pt x="13192" y="11589"/>
                  </a:lnTo>
                  <a:lnTo>
                    <a:pt x="13177" y="11524"/>
                  </a:lnTo>
                  <a:lnTo>
                    <a:pt x="13162" y="11524"/>
                  </a:lnTo>
                  <a:lnTo>
                    <a:pt x="13160" y="11520"/>
                  </a:lnTo>
                  <a:lnTo>
                    <a:pt x="13165" y="11517"/>
                  </a:lnTo>
                  <a:lnTo>
                    <a:pt x="13165" y="11459"/>
                  </a:lnTo>
                  <a:lnTo>
                    <a:pt x="13183" y="11436"/>
                  </a:lnTo>
                  <a:lnTo>
                    <a:pt x="13195" y="11396"/>
                  </a:lnTo>
                  <a:lnTo>
                    <a:pt x="13209" y="11298"/>
                  </a:lnTo>
                  <a:lnTo>
                    <a:pt x="13253" y="11287"/>
                  </a:lnTo>
                  <a:lnTo>
                    <a:pt x="13235" y="11257"/>
                  </a:lnTo>
                  <a:lnTo>
                    <a:pt x="13209" y="11257"/>
                  </a:lnTo>
                  <a:lnTo>
                    <a:pt x="13176" y="11159"/>
                  </a:lnTo>
                  <a:lnTo>
                    <a:pt x="13150" y="11090"/>
                  </a:lnTo>
                  <a:lnTo>
                    <a:pt x="13146" y="11097"/>
                  </a:lnTo>
                  <a:lnTo>
                    <a:pt x="13088" y="10957"/>
                  </a:lnTo>
                  <a:lnTo>
                    <a:pt x="13088" y="10859"/>
                  </a:lnTo>
                  <a:lnTo>
                    <a:pt x="13036" y="10749"/>
                  </a:lnTo>
                  <a:lnTo>
                    <a:pt x="13098" y="10600"/>
                  </a:lnTo>
                  <a:lnTo>
                    <a:pt x="13157" y="10588"/>
                  </a:lnTo>
                  <a:lnTo>
                    <a:pt x="13180" y="10519"/>
                  </a:lnTo>
                  <a:lnTo>
                    <a:pt x="13187" y="10526"/>
                  </a:lnTo>
                  <a:lnTo>
                    <a:pt x="13239" y="10497"/>
                  </a:lnTo>
                  <a:lnTo>
                    <a:pt x="13309" y="10428"/>
                  </a:lnTo>
                  <a:close/>
                  <a:moveTo>
                    <a:pt x="6068" y="10466"/>
                  </a:moveTo>
                  <a:lnTo>
                    <a:pt x="6061" y="10559"/>
                  </a:lnTo>
                  <a:lnTo>
                    <a:pt x="6035" y="10629"/>
                  </a:lnTo>
                  <a:lnTo>
                    <a:pt x="6050" y="10576"/>
                  </a:lnTo>
                  <a:lnTo>
                    <a:pt x="6068" y="10466"/>
                  </a:lnTo>
                  <a:close/>
                  <a:moveTo>
                    <a:pt x="5200" y="10486"/>
                  </a:moveTo>
                  <a:lnTo>
                    <a:pt x="5206" y="10490"/>
                  </a:lnTo>
                  <a:lnTo>
                    <a:pt x="5203" y="10496"/>
                  </a:lnTo>
                  <a:lnTo>
                    <a:pt x="5198" y="10490"/>
                  </a:lnTo>
                  <a:lnTo>
                    <a:pt x="5200" y="10486"/>
                  </a:lnTo>
                  <a:close/>
                  <a:moveTo>
                    <a:pt x="11240" y="10490"/>
                  </a:moveTo>
                  <a:lnTo>
                    <a:pt x="11189" y="10531"/>
                  </a:lnTo>
                  <a:lnTo>
                    <a:pt x="11189" y="10519"/>
                  </a:lnTo>
                  <a:lnTo>
                    <a:pt x="11240" y="10490"/>
                  </a:lnTo>
                  <a:close/>
                  <a:moveTo>
                    <a:pt x="10795" y="10514"/>
                  </a:moveTo>
                  <a:lnTo>
                    <a:pt x="10796" y="10516"/>
                  </a:lnTo>
                  <a:lnTo>
                    <a:pt x="10793" y="10532"/>
                  </a:lnTo>
                  <a:lnTo>
                    <a:pt x="10795" y="10514"/>
                  </a:lnTo>
                  <a:close/>
                  <a:moveTo>
                    <a:pt x="5265" y="10559"/>
                  </a:moveTo>
                  <a:lnTo>
                    <a:pt x="5259" y="10579"/>
                  </a:lnTo>
                  <a:lnTo>
                    <a:pt x="5257" y="10576"/>
                  </a:lnTo>
                  <a:lnTo>
                    <a:pt x="5265" y="10559"/>
                  </a:lnTo>
                  <a:close/>
                  <a:moveTo>
                    <a:pt x="11919" y="10559"/>
                  </a:moveTo>
                  <a:lnTo>
                    <a:pt x="11935" y="10620"/>
                  </a:lnTo>
                  <a:lnTo>
                    <a:pt x="11928" y="10617"/>
                  </a:lnTo>
                  <a:lnTo>
                    <a:pt x="11919" y="10559"/>
                  </a:lnTo>
                  <a:close/>
                  <a:moveTo>
                    <a:pt x="11119" y="10600"/>
                  </a:moveTo>
                  <a:lnTo>
                    <a:pt x="11145" y="10629"/>
                  </a:lnTo>
                  <a:lnTo>
                    <a:pt x="11134" y="10629"/>
                  </a:lnTo>
                  <a:lnTo>
                    <a:pt x="11119" y="10600"/>
                  </a:lnTo>
                  <a:close/>
                  <a:moveTo>
                    <a:pt x="18720" y="10617"/>
                  </a:moveTo>
                  <a:lnTo>
                    <a:pt x="18702" y="10709"/>
                  </a:lnTo>
                  <a:lnTo>
                    <a:pt x="18695" y="10900"/>
                  </a:lnTo>
                  <a:lnTo>
                    <a:pt x="18625" y="10900"/>
                  </a:lnTo>
                  <a:lnTo>
                    <a:pt x="18599" y="10998"/>
                  </a:lnTo>
                  <a:lnTo>
                    <a:pt x="18606" y="11120"/>
                  </a:lnTo>
                  <a:lnTo>
                    <a:pt x="18669" y="11120"/>
                  </a:lnTo>
                  <a:lnTo>
                    <a:pt x="18702" y="10986"/>
                  </a:lnTo>
                  <a:lnTo>
                    <a:pt x="18798" y="11067"/>
                  </a:lnTo>
                  <a:lnTo>
                    <a:pt x="18853" y="10940"/>
                  </a:lnTo>
                  <a:lnTo>
                    <a:pt x="18938" y="10917"/>
                  </a:lnTo>
                  <a:lnTo>
                    <a:pt x="18923" y="10767"/>
                  </a:lnTo>
                  <a:lnTo>
                    <a:pt x="18887" y="10819"/>
                  </a:lnTo>
                  <a:lnTo>
                    <a:pt x="18842" y="10790"/>
                  </a:lnTo>
                  <a:lnTo>
                    <a:pt x="18798" y="10749"/>
                  </a:lnTo>
                  <a:lnTo>
                    <a:pt x="18720" y="10617"/>
                  </a:lnTo>
                  <a:close/>
                  <a:moveTo>
                    <a:pt x="11351" y="10680"/>
                  </a:moveTo>
                  <a:lnTo>
                    <a:pt x="11362" y="10680"/>
                  </a:lnTo>
                  <a:lnTo>
                    <a:pt x="11375" y="10701"/>
                  </a:lnTo>
                  <a:lnTo>
                    <a:pt x="11375" y="10704"/>
                  </a:lnTo>
                  <a:lnTo>
                    <a:pt x="11351" y="10680"/>
                  </a:lnTo>
                  <a:close/>
                  <a:moveTo>
                    <a:pt x="15027" y="10716"/>
                  </a:moveTo>
                  <a:lnTo>
                    <a:pt x="15028" y="10716"/>
                  </a:lnTo>
                  <a:lnTo>
                    <a:pt x="15075" y="10917"/>
                  </a:lnTo>
                  <a:lnTo>
                    <a:pt x="15027" y="10716"/>
                  </a:lnTo>
                  <a:close/>
                  <a:moveTo>
                    <a:pt x="11589" y="10763"/>
                  </a:moveTo>
                  <a:lnTo>
                    <a:pt x="11590" y="10764"/>
                  </a:lnTo>
                  <a:lnTo>
                    <a:pt x="11587" y="10767"/>
                  </a:lnTo>
                  <a:lnTo>
                    <a:pt x="11589" y="10763"/>
                  </a:lnTo>
                  <a:close/>
                  <a:moveTo>
                    <a:pt x="15947" y="10813"/>
                  </a:moveTo>
                  <a:lnTo>
                    <a:pt x="15963" y="10881"/>
                  </a:lnTo>
                  <a:lnTo>
                    <a:pt x="15967" y="10893"/>
                  </a:lnTo>
                  <a:lnTo>
                    <a:pt x="15971" y="10912"/>
                  </a:lnTo>
                  <a:lnTo>
                    <a:pt x="15967" y="10900"/>
                  </a:lnTo>
                  <a:lnTo>
                    <a:pt x="15947" y="10813"/>
                  </a:lnTo>
                  <a:close/>
                  <a:moveTo>
                    <a:pt x="5527" y="10888"/>
                  </a:moveTo>
                  <a:lnTo>
                    <a:pt x="5538" y="10917"/>
                  </a:lnTo>
                  <a:lnTo>
                    <a:pt x="5545" y="10957"/>
                  </a:lnTo>
                  <a:lnTo>
                    <a:pt x="5538" y="10969"/>
                  </a:lnTo>
                  <a:lnTo>
                    <a:pt x="5538" y="10957"/>
                  </a:lnTo>
                  <a:lnTo>
                    <a:pt x="5527" y="10917"/>
                  </a:lnTo>
                  <a:lnTo>
                    <a:pt x="5527" y="10888"/>
                  </a:lnTo>
                  <a:close/>
                  <a:moveTo>
                    <a:pt x="5336" y="10917"/>
                  </a:moveTo>
                  <a:lnTo>
                    <a:pt x="5327" y="10957"/>
                  </a:lnTo>
                  <a:lnTo>
                    <a:pt x="5302" y="11027"/>
                  </a:lnTo>
                  <a:lnTo>
                    <a:pt x="5327" y="10940"/>
                  </a:lnTo>
                  <a:lnTo>
                    <a:pt x="5336" y="10917"/>
                  </a:lnTo>
                  <a:close/>
                  <a:moveTo>
                    <a:pt x="10813" y="10940"/>
                  </a:moveTo>
                  <a:lnTo>
                    <a:pt x="10769" y="10998"/>
                  </a:lnTo>
                  <a:lnTo>
                    <a:pt x="10761" y="11038"/>
                  </a:lnTo>
                  <a:lnTo>
                    <a:pt x="10769" y="11120"/>
                  </a:lnTo>
                  <a:lnTo>
                    <a:pt x="10795" y="11148"/>
                  </a:lnTo>
                  <a:lnTo>
                    <a:pt x="10820" y="11049"/>
                  </a:lnTo>
                  <a:lnTo>
                    <a:pt x="10813" y="10940"/>
                  </a:lnTo>
                  <a:close/>
                  <a:moveTo>
                    <a:pt x="10270" y="10993"/>
                  </a:moveTo>
                  <a:lnTo>
                    <a:pt x="10273" y="10995"/>
                  </a:lnTo>
                  <a:lnTo>
                    <a:pt x="10271" y="10998"/>
                  </a:lnTo>
                  <a:lnTo>
                    <a:pt x="10268" y="10997"/>
                  </a:lnTo>
                  <a:lnTo>
                    <a:pt x="10270" y="10993"/>
                  </a:lnTo>
                  <a:close/>
                  <a:moveTo>
                    <a:pt x="10365" y="11025"/>
                  </a:moveTo>
                  <a:lnTo>
                    <a:pt x="10366" y="11026"/>
                  </a:lnTo>
                  <a:lnTo>
                    <a:pt x="10360" y="11027"/>
                  </a:lnTo>
                  <a:lnTo>
                    <a:pt x="10359" y="11026"/>
                  </a:lnTo>
                  <a:lnTo>
                    <a:pt x="10365" y="11025"/>
                  </a:lnTo>
                  <a:close/>
                  <a:moveTo>
                    <a:pt x="9759" y="11038"/>
                  </a:moveTo>
                  <a:lnTo>
                    <a:pt x="9774" y="11090"/>
                  </a:lnTo>
                  <a:lnTo>
                    <a:pt x="9773" y="11090"/>
                  </a:lnTo>
                  <a:lnTo>
                    <a:pt x="9759" y="11038"/>
                  </a:lnTo>
                  <a:close/>
                  <a:moveTo>
                    <a:pt x="11528" y="11038"/>
                  </a:moveTo>
                  <a:lnTo>
                    <a:pt x="11535" y="11038"/>
                  </a:lnTo>
                  <a:lnTo>
                    <a:pt x="11528" y="11049"/>
                  </a:lnTo>
                  <a:lnTo>
                    <a:pt x="11491" y="11067"/>
                  </a:lnTo>
                  <a:lnTo>
                    <a:pt x="11528" y="11038"/>
                  </a:lnTo>
                  <a:close/>
                  <a:moveTo>
                    <a:pt x="11587" y="11038"/>
                  </a:moveTo>
                  <a:lnTo>
                    <a:pt x="11613" y="11067"/>
                  </a:lnTo>
                  <a:lnTo>
                    <a:pt x="11624" y="11148"/>
                  </a:lnTo>
                  <a:lnTo>
                    <a:pt x="11623" y="11148"/>
                  </a:lnTo>
                  <a:lnTo>
                    <a:pt x="11613" y="11079"/>
                  </a:lnTo>
                  <a:lnTo>
                    <a:pt x="11587" y="11038"/>
                  </a:lnTo>
                  <a:close/>
                  <a:moveTo>
                    <a:pt x="14494" y="11038"/>
                  </a:moveTo>
                  <a:lnTo>
                    <a:pt x="14496" y="11039"/>
                  </a:lnTo>
                  <a:lnTo>
                    <a:pt x="14493" y="11041"/>
                  </a:lnTo>
                  <a:lnTo>
                    <a:pt x="14494" y="11038"/>
                  </a:lnTo>
                  <a:close/>
                  <a:moveTo>
                    <a:pt x="15031" y="11038"/>
                  </a:moveTo>
                  <a:lnTo>
                    <a:pt x="15037" y="11040"/>
                  </a:lnTo>
                  <a:lnTo>
                    <a:pt x="15034" y="11047"/>
                  </a:lnTo>
                  <a:lnTo>
                    <a:pt x="15029" y="11045"/>
                  </a:lnTo>
                  <a:lnTo>
                    <a:pt x="15030" y="11044"/>
                  </a:lnTo>
                  <a:lnTo>
                    <a:pt x="15031" y="11038"/>
                  </a:lnTo>
                  <a:close/>
                  <a:moveTo>
                    <a:pt x="13454" y="11061"/>
                  </a:moveTo>
                  <a:lnTo>
                    <a:pt x="13455" y="11065"/>
                  </a:lnTo>
                  <a:lnTo>
                    <a:pt x="13412" y="11086"/>
                  </a:lnTo>
                  <a:lnTo>
                    <a:pt x="13411" y="11087"/>
                  </a:lnTo>
                  <a:lnTo>
                    <a:pt x="13412" y="11077"/>
                  </a:lnTo>
                  <a:lnTo>
                    <a:pt x="13435" y="11065"/>
                  </a:lnTo>
                  <a:lnTo>
                    <a:pt x="13454" y="11061"/>
                  </a:lnTo>
                  <a:close/>
                  <a:moveTo>
                    <a:pt x="17891" y="11067"/>
                  </a:moveTo>
                  <a:lnTo>
                    <a:pt x="17893" y="11067"/>
                  </a:lnTo>
                  <a:lnTo>
                    <a:pt x="17902" y="11118"/>
                  </a:lnTo>
                  <a:lnTo>
                    <a:pt x="17899" y="11118"/>
                  </a:lnTo>
                  <a:lnTo>
                    <a:pt x="17891" y="11067"/>
                  </a:lnTo>
                  <a:close/>
                  <a:moveTo>
                    <a:pt x="13009" y="11090"/>
                  </a:moveTo>
                  <a:lnTo>
                    <a:pt x="13017" y="11090"/>
                  </a:lnTo>
                  <a:lnTo>
                    <a:pt x="13010" y="11097"/>
                  </a:lnTo>
                  <a:lnTo>
                    <a:pt x="13005" y="11094"/>
                  </a:lnTo>
                  <a:lnTo>
                    <a:pt x="13009" y="11090"/>
                  </a:lnTo>
                  <a:close/>
                  <a:moveTo>
                    <a:pt x="11739" y="11146"/>
                  </a:moveTo>
                  <a:lnTo>
                    <a:pt x="11753" y="11159"/>
                  </a:lnTo>
                  <a:lnTo>
                    <a:pt x="11805" y="11148"/>
                  </a:lnTo>
                  <a:lnTo>
                    <a:pt x="11753" y="11165"/>
                  </a:lnTo>
                  <a:lnTo>
                    <a:pt x="11739" y="11146"/>
                  </a:lnTo>
                  <a:close/>
                  <a:moveTo>
                    <a:pt x="18695" y="11148"/>
                  </a:moveTo>
                  <a:lnTo>
                    <a:pt x="18625" y="11177"/>
                  </a:lnTo>
                  <a:lnTo>
                    <a:pt x="18599" y="11257"/>
                  </a:lnTo>
                  <a:lnTo>
                    <a:pt x="18606" y="11379"/>
                  </a:lnTo>
                  <a:lnTo>
                    <a:pt x="18573" y="11528"/>
                  </a:lnTo>
                  <a:lnTo>
                    <a:pt x="18536" y="11569"/>
                  </a:lnTo>
                  <a:lnTo>
                    <a:pt x="18452" y="11695"/>
                  </a:lnTo>
                  <a:lnTo>
                    <a:pt x="18408" y="11638"/>
                  </a:lnTo>
                  <a:lnTo>
                    <a:pt x="18345" y="11846"/>
                  </a:lnTo>
                  <a:lnTo>
                    <a:pt x="18286" y="11817"/>
                  </a:lnTo>
                  <a:lnTo>
                    <a:pt x="18164" y="11858"/>
                  </a:lnTo>
                  <a:lnTo>
                    <a:pt x="18119" y="11927"/>
                  </a:lnTo>
                  <a:lnTo>
                    <a:pt x="18068" y="11996"/>
                  </a:lnTo>
                  <a:lnTo>
                    <a:pt x="18031" y="12066"/>
                  </a:lnTo>
                  <a:lnTo>
                    <a:pt x="17972" y="12088"/>
                  </a:lnTo>
                  <a:lnTo>
                    <a:pt x="17998" y="12169"/>
                  </a:lnTo>
                  <a:lnTo>
                    <a:pt x="18031" y="12198"/>
                  </a:lnTo>
                  <a:lnTo>
                    <a:pt x="18024" y="12296"/>
                  </a:lnTo>
                  <a:lnTo>
                    <a:pt x="18049" y="12337"/>
                  </a:lnTo>
                  <a:lnTo>
                    <a:pt x="18083" y="12296"/>
                  </a:lnTo>
                  <a:lnTo>
                    <a:pt x="18127" y="12117"/>
                  </a:lnTo>
                  <a:lnTo>
                    <a:pt x="18068" y="12019"/>
                  </a:lnTo>
                  <a:lnTo>
                    <a:pt x="18138" y="12019"/>
                  </a:lnTo>
                  <a:lnTo>
                    <a:pt x="18208" y="11968"/>
                  </a:lnTo>
                  <a:lnTo>
                    <a:pt x="18311" y="11956"/>
                  </a:lnTo>
                  <a:lnTo>
                    <a:pt x="18319" y="12019"/>
                  </a:lnTo>
                  <a:lnTo>
                    <a:pt x="18355" y="12076"/>
                  </a:lnTo>
                  <a:lnTo>
                    <a:pt x="18440" y="11956"/>
                  </a:lnTo>
                  <a:lnTo>
                    <a:pt x="18547" y="11938"/>
                  </a:lnTo>
                  <a:lnTo>
                    <a:pt x="18617" y="11886"/>
                  </a:lnTo>
                  <a:lnTo>
                    <a:pt x="18651" y="11805"/>
                  </a:lnTo>
                  <a:lnTo>
                    <a:pt x="18643" y="11748"/>
                  </a:lnTo>
                  <a:lnTo>
                    <a:pt x="18669" y="11656"/>
                  </a:lnTo>
                  <a:lnTo>
                    <a:pt x="18669" y="11528"/>
                  </a:lnTo>
                  <a:lnTo>
                    <a:pt x="18720" y="11419"/>
                  </a:lnTo>
                  <a:lnTo>
                    <a:pt x="18720" y="11326"/>
                  </a:lnTo>
                  <a:lnTo>
                    <a:pt x="18695" y="11148"/>
                  </a:lnTo>
                  <a:close/>
                  <a:moveTo>
                    <a:pt x="13034" y="11173"/>
                  </a:moveTo>
                  <a:lnTo>
                    <a:pt x="13036" y="11177"/>
                  </a:lnTo>
                  <a:lnTo>
                    <a:pt x="13034" y="11179"/>
                  </a:lnTo>
                  <a:lnTo>
                    <a:pt x="13033" y="11176"/>
                  </a:lnTo>
                  <a:lnTo>
                    <a:pt x="13034" y="11173"/>
                  </a:lnTo>
                  <a:close/>
                  <a:moveTo>
                    <a:pt x="10801" y="11177"/>
                  </a:moveTo>
                  <a:lnTo>
                    <a:pt x="10769" y="11200"/>
                  </a:lnTo>
                  <a:lnTo>
                    <a:pt x="10736" y="11200"/>
                  </a:lnTo>
                  <a:lnTo>
                    <a:pt x="10750" y="11269"/>
                  </a:lnTo>
                  <a:lnTo>
                    <a:pt x="10750" y="11419"/>
                  </a:lnTo>
                  <a:lnTo>
                    <a:pt x="10776" y="11448"/>
                  </a:lnTo>
                  <a:lnTo>
                    <a:pt x="10801" y="11407"/>
                  </a:lnTo>
                  <a:lnTo>
                    <a:pt x="10831" y="11419"/>
                  </a:lnTo>
                  <a:lnTo>
                    <a:pt x="10839" y="11257"/>
                  </a:lnTo>
                  <a:lnTo>
                    <a:pt x="10801" y="11177"/>
                  </a:lnTo>
                  <a:close/>
                  <a:moveTo>
                    <a:pt x="14465" y="11315"/>
                  </a:moveTo>
                  <a:lnTo>
                    <a:pt x="14466" y="11315"/>
                  </a:lnTo>
                  <a:lnTo>
                    <a:pt x="14466" y="11317"/>
                  </a:lnTo>
                  <a:lnTo>
                    <a:pt x="14465" y="11315"/>
                  </a:lnTo>
                  <a:close/>
                  <a:moveTo>
                    <a:pt x="12918" y="11361"/>
                  </a:moveTo>
                  <a:lnTo>
                    <a:pt x="12924" y="11361"/>
                  </a:lnTo>
                  <a:lnTo>
                    <a:pt x="12924" y="11364"/>
                  </a:lnTo>
                  <a:lnTo>
                    <a:pt x="12919" y="11368"/>
                  </a:lnTo>
                  <a:lnTo>
                    <a:pt x="12918" y="11361"/>
                  </a:lnTo>
                  <a:close/>
                  <a:moveTo>
                    <a:pt x="14401" y="11361"/>
                  </a:moveTo>
                  <a:lnTo>
                    <a:pt x="14412" y="11361"/>
                  </a:lnTo>
                  <a:lnTo>
                    <a:pt x="14412" y="11364"/>
                  </a:lnTo>
                  <a:lnTo>
                    <a:pt x="14400" y="11366"/>
                  </a:lnTo>
                  <a:lnTo>
                    <a:pt x="14401" y="11361"/>
                  </a:lnTo>
                  <a:close/>
                  <a:moveTo>
                    <a:pt x="13113" y="11367"/>
                  </a:moveTo>
                  <a:lnTo>
                    <a:pt x="13118" y="11379"/>
                  </a:lnTo>
                  <a:lnTo>
                    <a:pt x="13116" y="11380"/>
                  </a:lnTo>
                  <a:lnTo>
                    <a:pt x="13111" y="11368"/>
                  </a:lnTo>
                  <a:lnTo>
                    <a:pt x="13113" y="11367"/>
                  </a:lnTo>
                  <a:close/>
                  <a:moveTo>
                    <a:pt x="12981" y="11373"/>
                  </a:moveTo>
                  <a:lnTo>
                    <a:pt x="12996" y="11373"/>
                  </a:lnTo>
                  <a:lnTo>
                    <a:pt x="12992" y="11382"/>
                  </a:lnTo>
                  <a:lnTo>
                    <a:pt x="12984" y="11379"/>
                  </a:lnTo>
                  <a:lnTo>
                    <a:pt x="12981" y="11373"/>
                  </a:lnTo>
                  <a:close/>
                  <a:moveTo>
                    <a:pt x="12879" y="11395"/>
                  </a:moveTo>
                  <a:lnTo>
                    <a:pt x="12880" y="11410"/>
                  </a:lnTo>
                  <a:lnTo>
                    <a:pt x="12877" y="11396"/>
                  </a:lnTo>
                  <a:lnTo>
                    <a:pt x="12879" y="11395"/>
                  </a:lnTo>
                  <a:close/>
                  <a:moveTo>
                    <a:pt x="11178" y="11528"/>
                  </a:moveTo>
                  <a:lnTo>
                    <a:pt x="11134" y="11546"/>
                  </a:lnTo>
                  <a:lnTo>
                    <a:pt x="11075" y="11558"/>
                  </a:lnTo>
                  <a:lnTo>
                    <a:pt x="10993" y="11546"/>
                  </a:lnTo>
                  <a:lnTo>
                    <a:pt x="10993" y="11597"/>
                  </a:lnTo>
                  <a:lnTo>
                    <a:pt x="11075" y="11667"/>
                  </a:lnTo>
                  <a:lnTo>
                    <a:pt x="11101" y="11679"/>
                  </a:lnTo>
                  <a:lnTo>
                    <a:pt x="11152" y="11719"/>
                  </a:lnTo>
                  <a:lnTo>
                    <a:pt x="11160" y="11667"/>
                  </a:lnTo>
                  <a:lnTo>
                    <a:pt x="11152" y="11627"/>
                  </a:lnTo>
                  <a:lnTo>
                    <a:pt x="11178" y="11528"/>
                  </a:lnTo>
                  <a:close/>
                  <a:moveTo>
                    <a:pt x="12910" y="11637"/>
                  </a:moveTo>
                  <a:lnTo>
                    <a:pt x="12918" y="11666"/>
                  </a:lnTo>
                  <a:lnTo>
                    <a:pt x="12915" y="11669"/>
                  </a:lnTo>
                  <a:lnTo>
                    <a:pt x="12912" y="11657"/>
                  </a:lnTo>
                  <a:lnTo>
                    <a:pt x="12915" y="11656"/>
                  </a:lnTo>
                  <a:lnTo>
                    <a:pt x="12910" y="11637"/>
                  </a:lnTo>
                  <a:close/>
                  <a:moveTo>
                    <a:pt x="14734" y="11650"/>
                  </a:moveTo>
                  <a:lnTo>
                    <a:pt x="14735" y="11656"/>
                  </a:lnTo>
                  <a:lnTo>
                    <a:pt x="14731" y="11657"/>
                  </a:lnTo>
                  <a:lnTo>
                    <a:pt x="14729" y="11651"/>
                  </a:lnTo>
                  <a:lnTo>
                    <a:pt x="14734" y="11650"/>
                  </a:lnTo>
                  <a:close/>
                  <a:moveTo>
                    <a:pt x="12442" y="11695"/>
                  </a:moveTo>
                  <a:lnTo>
                    <a:pt x="12442" y="11754"/>
                  </a:lnTo>
                  <a:lnTo>
                    <a:pt x="12433" y="11762"/>
                  </a:lnTo>
                  <a:lnTo>
                    <a:pt x="12435" y="11760"/>
                  </a:lnTo>
                  <a:lnTo>
                    <a:pt x="12442" y="11695"/>
                  </a:lnTo>
                  <a:close/>
                  <a:moveTo>
                    <a:pt x="11668" y="11805"/>
                  </a:moveTo>
                  <a:lnTo>
                    <a:pt x="11649" y="11857"/>
                  </a:lnTo>
                  <a:lnTo>
                    <a:pt x="11727" y="11874"/>
                  </a:lnTo>
                  <a:lnTo>
                    <a:pt x="11727" y="11898"/>
                  </a:lnTo>
                  <a:lnTo>
                    <a:pt x="11805" y="11886"/>
                  </a:lnTo>
                  <a:lnTo>
                    <a:pt x="11816" y="11857"/>
                  </a:lnTo>
                  <a:lnTo>
                    <a:pt x="11790" y="11874"/>
                  </a:lnTo>
                  <a:lnTo>
                    <a:pt x="11790" y="11845"/>
                  </a:lnTo>
                  <a:lnTo>
                    <a:pt x="11694" y="11845"/>
                  </a:lnTo>
                  <a:lnTo>
                    <a:pt x="11668" y="11805"/>
                  </a:lnTo>
                  <a:close/>
                  <a:moveTo>
                    <a:pt x="14798" y="11805"/>
                  </a:moveTo>
                  <a:lnTo>
                    <a:pt x="14893" y="11843"/>
                  </a:lnTo>
                  <a:lnTo>
                    <a:pt x="14891" y="11845"/>
                  </a:lnTo>
                  <a:lnTo>
                    <a:pt x="14798" y="11805"/>
                  </a:lnTo>
                  <a:close/>
                  <a:moveTo>
                    <a:pt x="12313" y="11829"/>
                  </a:moveTo>
                  <a:lnTo>
                    <a:pt x="12258" y="11858"/>
                  </a:lnTo>
                  <a:lnTo>
                    <a:pt x="12217" y="11858"/>
                  </a:lnTo>
                  <a:lnTo>
                    <a:pt x="12206" y="11886"/>
                  </a:lnTo>
                  <a:lnTo>
                    <a:pt x="12173" y="11886"/>
                  </a:lnTo>
                  <a:lnTo>
                    <a:pt x="12191" y="11938"/>
                  </a:lnTo>
                  <a:lnTo>
                    <a:pt x="12225" y="11956"/>
                  </a:lnTo>
                  <a:lnTo>
                    <a:pt x="12276" y="11898"/>
                  </a:lnTo>
                  <a:lnTo>
                    <a:pt x="12276" y="11870"/>
                  </a:lnTo>
                  <a:lnTo>
                    <a:pt x="12313" y="11829"/>
                  </a:lnTo>
                  <a:close/>
                  <a:moveTo>
                    <a:pt x="14896" y="11844"/>
                  </a:moveTo>
                  <a:lnTo>
                    <a:pt x="14898" y="11845"/>
                  </a:lnTo>
                  <a:lnTo>
                    <a:pt x="14897" y="11846"/>
                  </a:lnTo>
                  <a:lnTo>
                    <a:pt x="14896" y="11844"/>
                  </a:lnTo>
                  <a:close/>
                  <a:moveTo>
                    <a:pt x="14524" y="11872"/>
                  </a:moveTo>
                  <a:lnTo>
                    <a:pt x="14525" y="11886"/>
                  </a:lnTo>
                  <a:lnTo>
                    <a:pt x="14523" y="11888"/>
                  </a:lnTo>
                  <a:lnTo>
                    <a:pt x="14522" y="11875"/>
                  </a:lnTo>
                  <a:lnTo>
                    <a:pt x="14524" y="11872"/>
                  </a:lnTo>
                  <a:close/>
                  <a:moveTo>
                    <a:pt x="18241" y="11968"/>
                  </a:moveTo>
                  <a:lnTo>
                    <a:pt x="18216" y="12019"/>
                  </a:lnTo>
                  <a:lnTo>
                    <a:pt x="18178" y="12007"/>
                  </a:lnTo>
                  <a:lnTo>
                    <a:pt x="18153" y="12076"/>
                  </a:lnTo>
                  <a:lnTo>
                    <a:pt x="18153" y="12129"/>
                  </a:lnTo>
                  <a:lnTo>
                    <a:pt x="18190" y="12158"/>
                  </a:lnTo>
                  <a:lnTo>
                    <a:pt x="18208" y="12088"/>
                  </a:lnTo>
                  <a:lnTo>
                    <a:pt x="18234" y="12066"/>
                  </a:lnTo>
                  <a:lnTo>
                    <a:pt x="18260" y="12106"/>
                  </a:lnTo>
                  <a:lnTo>
                    <a:pt x="18293" y="12037"/>
                  </a:lnTo>
                  <a:lnTo>
                    <a:pt x="18286" y="11996"/>
                  </a:lnTo>
                  <a:lnTo>
                    <a:pt x="18241" y="11968"/>
                  </a:lnTo>
                  <a:close/>
                  <a:moveTo>
                    <a:pt x="14652" y="11976"/>
                  </a:moveTo>
                  <a:lnTo>
                    <a:pt x="14676" y="12070"/>
                  </a:lnTo>
                  <a:lnTo>
                    <a:pt x="14691" y="12141"/>
                  </a:lnTo>
                  <a:lnTo>
                    <a:pt x="14710" y="12170"/>
                  </a:lnTo>
                  <a:lnTo>
                    <a:pt x="14691" y="12146"/>
                  </a:lnTo>
                  <a:lnTo>
                    <a:pt x="14676" y="12076"/>
                  </a:lnTo>
                  <a:lnTo>
                    <a:pt x="14651" y="11978"/>
                  </a:lnTo>
                  <a:lnTo>
                    <a:pt x="14652" y="11976"/>
                  </a:lnTo>
                  <a:close/>
                  <a:moveTo>
                    <a:pt x="14443" y="12074"/>
                  </a:moveTo>
                  <a:lnTo>
                    <a:pt x="14448" y="12088"/>
                  </a:lnTo>
                  <a:lnTo>
                    <a:pt x="14443" y="12090"/>
                  </a:lnTo>
                  <a:lnTo>
                    <a:pt x="14439" y="12079"/>
                  </a:lnTo>
                  <a:lnTo>
                    <a:pt x="14443" y="12074"/>
                  </a:lnTo>
                  <a:close/>
                  <a:moveTo>
                    <a:pt x="12391" y="12104"/>
                  </a:moveTo>
                  <a:lnTo>
                    <a:pt x="12391" y="12106"/>
                  </a:lnTo>
                  <a:lnTo>
                    <a:pt x="12389" y="12106"/>
                  </a:lnTo>
                  <a:lnTo>
                    <a:pt x="12391" y="12104"/>
                  </a:lnTo>
                  <a:close/>
                  <a:moveTo>
                    <a:pt x="13004" y="12122"/>
                  </a:moveTo>
                  <a:lnTo>
                    <a:pt x="13006" y="12124"/>
                  </a:lnTo>
                  <a:lnTo>
                    <a:pt x="13009" y="12131"/>
                  </a:lnTo>
                  <a:lnTo>
                    <a:pt x="13006" y="12129"/>
                  </a:lnTo>
                  <a:lnTo>
                    <a:pt x="13004" y="12122"/>
                  </a:lnTo>
                  <a:close/>
                  <a:moveTo>
                    <a:pt x="13033" y="12150"/>
                  </a:moveTo>
                  <a:lnTo>
                    <a:pt x="13071" y="12178"/>
                  </a:lnTo>
                  <a:lnTo>
                    <a:pt x="13073" y="12184"/>
                  </a:lnTo>
                  <a:lnTo>
                    <a:pt x="13033" y="12150"/>
                  </a:lnTo>
                  <a:close/>
                  <a:moveTo>
                    <a:pt x="12386" y="12153"/>
                  </a:moveTo>
                  <a:lnTo>
                    <a:pt x="12391" y="12156"/>
                  </a:lnTo>
                  <a:lnTo>
                    <a:pt x="12391" y="12158"/>
                  </a:lnTo>
                  <a:lnTo>
                    <a:pt x="12390" y="12159"/>
                  </a:lnTo>
                  <a:lnTo>
                    <a:pt x="12385" y="12156"/>
                  </a:lnTo>
                  <a:lnTo>
                    <a:pt x="12386" y="12153"/>
                  </a:lnTo>
                  <a:close/>
                  <a:moveTo>
                    <a:pt x="14971" y="12156"/>
                  </a:moveTo>
                  <a:lnTo>
                    <a:pt x="14978" y="12159"/>
                  </a:lnTo>
                  <a:lnTo>
                    <a:pt x="14978" y="12186"/>
                  </a:lnTo>
                  <a:lnTo>
                    <a:pt x="14955" y="12176"/>
                  </a:lnTo>
                  <a:lnTo>
                    <a:pt x="14955" y="12172"/>
                  </a:lnTo>
                  <a:lnTo>
                    <a:pt x="14971" y="12180"/>
                  </a:lnTo>
                  <a:lnTo>
                    <a:pt x="14971" y="12156"/>
                  </a:lnTo>
                  <a:close/>
                  <a:moveTo>
                    <a:pt x="3399" y="12158"/>
                  </a:moveTo>
                  <a:lnTo>
                    <a:pt x="3399" y="12169"/>
                  </a:lnTo>
                  <a:lnTo>
                    <a:pt x="3488" y="12227"/>
                  </a:lnTo>
                  <a:lnTo>
                    <a:pt x="3628" y="12308"/>
                  </a:lnTo>
                  <a:lnTo>
                    <a:pt x="3616" y="12308"/>
                  </a:lnTo>
                  <a:lnTo>
                    <a:pt x="3488" y="12227"/>
                  </a:lnTo>
                  <a:lnTo>
                    <a:pt x="3392" y="12186"/>
                  </a:lnTo>
                  <a:lnTo>
                    <a:pt x="3399" y="12158"/>
                  </a:lnTo>
                  <a:close/>
                  <a:moveTo>
                    <a:pt x="3890" y="12267"/>
                  </a:moveTo>
                  <a:lnTo>
                    <a:pt x="3915" y="12296"/>
                  </a:lnTo>
                  <a:lnTo>
                    <a:pt x="3941" y="12337"/>
                  </a:lnTo>
                  <a:lnTo>
                    <a:pt x="3985" y="12377"/>
                  </a:lnTo>
                  <a:lnTo>
                    <a:pt x="4000" y="12447"/>
                  </a:lnTo>
                  <a:lnTo>
                    <a:pt x="4019" y="12498"/>
                  </a:lnTo>
                  <a:lnTo>
                    <a:pt x="4044" y="12527"/>
                  </a:lnTo>
                  <a:lnTo>
                    <a:pt x="4092" y="12561"/>
                  </a:lnTo>
                  <a:lnTo>
                    <a:pt x="4089" y="12567"/>
                  </a:lnTo>
                  <a:lnTo>
                    <a:pt x="4044" y="12527"/>
                  </a:lnTo>
                  <a:lnTo>
                    <a:pt x="4011" y="12498"/>
                  </a:lnTo>
                  <a:lnTo>
                    <a:pt x="4000" y="12447"/>
                  </a:lnTo>
                  <a:lnTo>
                    <a:pt x="3985" y="12388"/>
                  </a:lnTo>
                  <a:lnTo>
                    <a:pt x="3941" y="12337"/>
                  </a:lnTo>
                  <a:lnTo>
                    <a:pt x="3915" y="12308"/>
                  </a:lnTo>
                  <a:lnTo>
                    <a:pt x="3890" y="12267"/>
                  </a:lnTo>
                  <a:close/>
                  <a:moveTo>
                    <a:pt x="11738" y="12384"/>
                  </a:moveTo>
                  <a:lnTo>
                    <a:pt x="11738" y="12388"/>
                  </a:lnTo>
                  <a:lnTo>
                    <a:pt x="11727" y="12447"/>
                  </a:lnTo>
                  <a:lnTo>
                    <a:pt x="11738" y="12384"/>
                  </a:lnTo>
                  <a:close/>
                  <a:moveTo>
                    <a:pt x="4184" y="12475"/>
                  </a:moveTo>
                  <a:lnTo>
                    <a:pt x="4228" y="12516"/>
                  </a:lnTo>
                  <a:lnTo>
                    <a:pt x="4255" y="12596"/>
                  </a:lnTo>
                  <a:lnTo>
                    <a:pt x="4273" y="12648"/>
                  </a:lnTo>
                  <a:lnTo>
                    <a:pt x="4306" y="12718"/>
                  </a:lnTo>
                  <a:lnTo>
                    <a:pt x="4273" y="12665"/>
                  </a:lnTo>
                  <a:lnTo>
                    <a:pt x="4255" y="12596"/>
                  </a:lnTo>
                  <a:lnTo>
                    <a:pt x="4221" y="12527"/>
                  </a:lnTo>
                  <a:lnTo>
                    <a:pt x="4184" y="12475"/>
                  </a:lnTo>
                  <a:close/>
                  <a:moveTo>
                    <a:pt x="15982" y="12516"/>
                  </a:moveTo>
                  <a:lnTo>
                    <a:pt x="15982" y="12517"/>
                  </a:lnTo>
                  <a:lnTo>
                    <a:pt x="15976" y="12521"/>
                  </a:lnTo>
                  <a:lnTo>
                    <a:pt x="15982" y="12516"/>
                  </a:lnTo>
                  <a:close/>
                  <a:moveTo>
                    <a:pt x="16062" y="12671"/>
                  </a:moveTo>
                  <a:lnTo>
                    <a:pt x="16062" y="12677"/>
                  </a:lnTo>
                  <a:lnTo>
                    <a:pt x="16061" y="12678"/>
                  </a:lnTo>
                  <a:lnTo>
                    <a:pt x="16060" y="12672"/>
                  </a:lnTo>
                  <a:lnTo>
                    <a:pt x="16062" y="12671"/>
                  </a:lnTo>
                  <a:close/>
                  <a:moveTo>
                    <a:pt x="16001" y="12729"/>
                  </a:moveTo>
                  <a:lnTo>
                    <a:pt x="16051" y="12752"/>
                  </a:lnTo>
                  <a:lnTo>
                    <a:pt x="16052" y="12757"/>
                  </a:lnTo>
                  <a:lnTo>
                    <a:pt x="16000" y="12734"/>
                  </a:lnTo>
                  <a:lnTo>
                    <a:pt x="15945" y="12798"/>
                  </a:lnTo>
                  <a:lnTo>
                    <a:pt x="15945" y="12794"/>
                  </a:lnTo>
                  <a:lnTo>
                    <a:pt x="16001" y="12729"/>
                  </a:lnTo>
                  <a:close/>
                  <a:moveTo>
                    <a:pt x="14012" y="12742"/>
                  </a:moveTo>
                  <a:lnTo>
                    <a:pt x="14020" y="12746"/>
                  </a:lnTo>
                  <a:lnTo>
                    <a:pt x="14020" y="12747"/>
                  </a:lnTo>
                  <a:lnTo>
                    <a:pt x="14012" y="12743"/>
                  </a:lnTo>
                  <a:lnTo>
                    <a:pt x="14012" y="12742"/>
                  </a:lnTo>
                  <a:close/>
                  <a:moveTo>
                    <a:pt x="14399" y="12773"/>
                  </a:moveTo>
                  <a:lnTo>
                    <a:pt x="14411" y="12792"/>
                  </a:lnTo>
                  <a:lnTo>
                    <a:pt x="14396" y="12775"/>
                  </a:lnTo>
                  <a:lnTo>
                    <a:pt x="14399" y="12773"/>
                  </a:lnTo>
                  <a:close/>
                  <a:moveTo>
                    <a:pt x="5607" y="12775"/>
                  </a:moveTo>
                  <a:lnTo>
                    <a:pt x="5633" y="12816"/>
                  </a:lnTo>
                  <a:lnTo>
                    <a:pt x="5633" y="12867"/>
                  </a:lnTo>
                  <a:lnTo>
                    <a:pt x="5641" y="12885"/>
                  </a:lnTo>
                  <a:lnTo>
                    <a:pt x="5652" y="12816"/>
                  </a:lnTo>
                  <a:lnTo>
                    <a:pt x="5607" y="12775"/>
                  </a:lnTo>
                  <a:close/>
                  <a:moveTo>
                    <a:pt x="5538" y="12787"/>
                  </a:moveTo>
                  <a:lnTo>
                    <a:pt x="5538" y="12826"/>
                  </a:lnTo>
                  <a:lnTo>
                    <a:pt x="5607" y="12816"/>
                  </a:lnTo>
                  <a:lnTo>
                    <a:pt x="5597" y="12787"/>
                  </a:lnTo>
                  <a:lnTo>
                    <a:pt x="5538" y="12787"/>
                  </a:lnTo>
                  <a:close/>
                  <a:moveTo>
                    <a:pt x="10830" y="12817"/>
                  </a:moveTo>
                  <a:lnTo>
                    <a:pt x="10831" y="12826"/>
                  </a:lnTo>
                  <a:lnTo>
                    <a:pt x="10829" y="12829"/>
                  </a:lnTo>
                  <a:lnTo>
                    <a:pt x="10828" y="12821"/>
                  </a:lnTo>
                  <a:lnTo>
                    <a:pt x="10830" y="12817"/>
                  </a:lnTo>
                  <a:close/>
                  <a:moveTo>
                    <a:pt x="14460" y="12922"/>
                  </a:moveTo>
                  <a:lnTo>
                    <a:pt x="14474" y="12942"/>
                  </a:lnTo>
                  <a:lnTo>
                    <a:pt x="14489" y="13024"/>
                  </a:lnTo>
                  <a:lnTo>
                    <a:pt x="14488" y="13024"/>
                  </a:lnTo>
                  <a:lnTo>
                    <a:pt x="14474" y="12948"/>
                  </a:lnTo>
                  <a:lnTo>
                    <a:pt x="14460" y="12922"/>
                  </a:lnTo>
                  <a:close/>
                  <a:moveTo>
                    <a:pt x="17501" y="12936"/>
                  </a:moveTo>
                  <a:lnTo>
                    <a:pt x="17456" y="13017"/>
                  </a:lnTo>
                  <a:lnTo>
                    <a:pt x="17423" y="13115"/>
                  </a:lnTo>
                  <a:lnTo>
                    <a:pt x="17423" y="13197"/>
                  </a:lnTo>
                  <a:lnTo>
                    <a:pt x="17456" y="13277"/>
                  </a:lnTo>
                  <a:lnTo>
                    <a:pt x="17482" y="13197"/>
                  </a:lnTo>
                  <a:lnTo>
                    <a:pt x="17519" y="13034"/>
                  </a:lnTo>
                  <a:lnTo>
                    <a:pt x="17526" y="12977"/>
                  </a:lnTo>
                  <a:lnTo>
                    <a:pt x="17501" y="12936"/>
                  </a:lnTo>
                  <a:close/>
                  <a:moveTo>
                    <a:pt x="5582" y="12948"/>
                  </a:moveTo>
                  <a:lnTo>
                    <a:pt x="5571" y="13017"/>
                  </a:lnTo>
                  <a:lnTo>
                    <a:pt x="5589" y="13046"/>
                  </a:lnTo>
                  <a:lnTo>
                    <a:pt x="5607" y="13099"/>
                  </a:lnTo>
                  <a:lnTo>
                    <a:pt x="5622" y="13099"/>
                  </a:lnTo>
                  <a:lnTo>
                    <a:pt x="5622" y="13046"/>
                  </a:lnTo>
                  <a:lnTo>
                    <a:pt x="5597" y="12965"/>
                  </a:lnTo>
                  <a:lnTo>
                    <a:pt x="5582" y="12948"/>
                  </a:lnTo>
                  <a:close/>
                  <a:moveTo>
                    <a:pt x="15876" y="13062"/>
                  </a:moveTo>
                  <a:lnTo>
                    <a:pt x="15879" y="13062"/>
                  </a:lnTo>
                  <a:lnTo>
                    <a:pt x="15871" y="13087"/>
                  </a:lnTo>
                  <a:lnTo>
                    <a:pt x="15831" y="13079"/>
                  </a:lnTo>
                  <a:lnTo>
                    <a:pt x="15831" y="13072"/>
                  </a:lnTo>
                  <a:lnTo>
                    <a:pt x="15871" y="13081"/>
                  </a:lnTo>
                  <a:lnTo>
                    <a:pt x="15876" y="13062"/>
                  </a:lnTo>
                  <a:close/>
                  <a:moveTo>
                    <a:pt x="5335" y="13156"/>
                  </a:moveTo>
                  <a:lnTo>
                    <a:pt x="5327" y="13167"/>
                  </a:lnTo>
                  <a:lnTo>
                    <a:pt x="5276" y="13185"/>
                  </a:lnTo>
                  <a:lnTo>
                    <a:pt x="5250" y="13197"/>
                  </a:lnTo>
                  <a:lnTo>
                    <a:pt x="5224" y="13225"/>
                  </a:lnTo>
                  <a:lnTo>
                    <a:pt x="5206" y="13266"/>
                  </a:lnTo>
                  <a:lnTo>
                    <a:pt x="5169" y="13295"/>
                  </a:lnTo>
                  <a:lnTo>
                    <a:pt x="5232" y="13295"/>
                  </a:lnTo>
                  <a:lnTo>
                    <a:pt x="5239" y="13266"/>
                  </a:lnTo>
                  <a:lnTo>
                    <a:pt x="5265" y="13266"/>
                  </a:lnTo>
                  <a:lnTo>
                    <a:pt x="5309" y="13207"/>
                  </a:lnTo>
                  <a:lnTo>
                    <a:pt x="5361" y="13207"/>
                  </a:lnTo>
                  <a:lnTo>
                    <a:pt x="5346" y="13236"/>
                  </a:lnTo>
                  <a:lnTo>
                    <a:pt x="5361" y="13266"/>
                  </a:lnTo>
                  <a:lnTo>
                    <a:pt x="5441" y="13277"/>
                  </a:lnTo>
                  <a:lnTo>
                    <a:pt x="5460" y="13295"/>
                  </a:lnTo>
                  <a:lnTo>
                    <a:pt x="5519" y="13317"/>
                  </a:lnTo>
                  <a:lnTo>
                    <a:pt x="5556" y="13317"/>
                  </a:lnTo>
                  <a:lnTo>
                    <a:pt x="5563" y="13375"/>
                  </a:lnTo>
                  <a:lnTo>
                    <a:pt x="5582" y="13398"/>
                  </a:lnTo>
                  <a:lnTo>
                    <a:pt x="5622" y="13415"/>
                  </a:lnTo>
                  <a:lnTo>
                    <a:pt x="5652" y="13444"/>
                  </a:lnTo>
                  <a:lnTo>
                    <a:pt x="5607" y="13496"/>
                  </a:lnTo>
                  <a:lnTo>
                    <a:pt x="5692" y="13485"/>
                  </a:lnTo>
                  <a:lnTo>
                    <a:pt x="5781" y="13485"/>
                  </a:lnTo>
                  <a:lnTo>
                    <a:pt x="5814" y="13468"/>
                  </a:lnTo>
                  <a:lnTo>
                    <a:pt x="5825" y="13456"/>
                  </a:lnTo>
                  <a:lnTo>
                    <a:pt x="5781" y="13415"/>
                  </a:lnTo>
                  <a:lnTo>
                    <a:pt x="5729" y="13398"/>
                  </a:lnTo>
                  <a:lnTo>
                    <a:pt x="5736" y="13375"/>
                  </a:lnTo>
                  <a:lnTo>
                    <a:pt x="5703" y="13346"/>
                  </a:lnTo>
                  <a:lnTo>
                    <a:pt x="5677" y="13358"/>
                  </a:lnTo>
                  <a:lnTo>
                    <a:pt x="5641" y="13317"/>
                  </a:lnTo>
                  <a:lnTo>
                    <a:pt x="5589" y="13248"/>
                  </a:lnTo>
                  <a:lnTo>
                    <a:pt x="5571" y="13225"/>
                  </a:lnTo>
                  <a:lnTo>
                    <a:pt x="5519" y="13236"/>
                  </a:lnTo>
                  <a:lnTo>
                    <a:pt x="5493" y="13197"/>
                  </a:lnTo>
                  <a:lnTo>
                    <a:pt x="5441" y="13167"/>
                  </a:lnTo>
                  <a:lnTo>
                    <a:pt x="5390" y="13167"/>
                  </a:lnTo>
                  <a:lnTo>
                    <a:pt x="5335" y="13156"/>
                  </a:lnTo>
                  <a:close/>
                  <a:moveTo>
                    <a:pt x="16508" y="13173"/>
                  </a:moveTo>
                  <a:lnTo>
                    <a:pt x="16494" y="13196"/>
                  </a:lnTo>
                  <a:lnTo>
                    <a:pt x="16491" y="13196"/>
                  </a:lnTo>
                  <a:lnTo>
                    <a:pt x="16508" y="13173"/>
                  </a:lnTo>
                  <a:close/>
                  <a:moveTo>
                    <a:pt x="11111" y="13211"/>
                  </a:moveTo>
                  <a:lnTo>
                    <a:pt x="11102" y="13222"/>
                  </a:lnTo>
                  <a:lnTo>
                    <a:pt x="11099" y="13219"/>
                  </a:lnTo>
                  <a:lnTo>
                    <a:pt x="11111" y="13211"/>
                  </a:lnTo>
                  <a:close/>
                  <a:moveTo>
                    <a:pt x="13548" y="13221"/>
                  </a:moveTo>
                  <a:lnTo>
                    <a:pt x="13578" y="13277"/>
                  </a:lnTo>
                  <a:lnTo>
                    <a:pt x="13577" y="13281"/>
                  </a:lnTo>
                  <a:lnTo>
                    <a:pt x="13570" y="13267"/>
                  </a:lnTo>
                  <a:lnTo>
                    <a:pt x="13570" y="13264"/>
                  </a:lnTo>
                  <a:lnTo>
                    <a:pt x="13548" y="13222"/>
                  </a:lnTo>
                  <a:lnTo>
                    <a:pt x="13548" y="13221"/>
                  </a:lnTo>
                  <a:close/>
                  <a:moveTo>
                    <a:pt x="16356" y="13229"/>
                  </a:moveTo>
                  <a:lnTo>
                    <a:pt x="16359" y="13235"/>
                  </a:lnTo>
                  <a:lnTo>
                    <a:pt x="16352" y="13240"/>
                  </a:lnTo>
                  <a:lnTo>
                    <a:pt x="16350" y="13236"/>
                  </a:lnTo>
                  <a:lnTo>
                    <a:pt x="16356" y="13229"/>
                  </a:lnTo>
                  <a:close/>
                  <a:moveTo>
                    <a:pt x="15808" y="13243"/>
                  </a:moveTo>
                  <a:lnTo>
                    <a:pt x="15809" y="13248"/>
                  </a:lnTo>
                  <a:lnTo>
                    <a:pt x="15786" y="13273"/>
                  </a:lnTo>
                  <a:lnTo>
                    <a:pt x="15786" y="13267"/>
                  </a:lnTo>
                  <a:lnTo>
                    <a:pt x="15797" y="13254"/>
                  </a:lnTo>
                  <a:lnTo>
                    <a:pt x="15798" y="13255"/>
                  </a:lnTo>
                  <a:lnTo>
                    <a:pt x="15808" y="13243"/>
                  </a:lnTo>
                  <a:close/>
                  <a:moveTo>
                    <a:pt x="723" y="13248"/>
                  </a:moveTo>
                  <a:lnTo>
                    <a:pt x="715" y="13266"/>
                  </a:lnTo>
                  <a:lnTo>
                    <a:pt x="734" y="13295"/>
                  </a:lnTo>
                  <a:lnTo>
                    <a:pt x="741" y="13277"/>
                  </a:lnTo>
                  <a:lnTo>
                    <a:pt x="741" y="13248"/>
                  </a:lnTo>
                  <a:lnTo>
                    <a:pt x="723" y="13248"/>
                  </a:lnTo>
                  <a:close/>
                  <a:moveTo>
                    <a:pt x="819" y="13305"/>
                  </a:moveTo>
                  <a:lnTo>
                    <a:pt x="800" y="13317"/>
                  </a:lnTo>
                  <a:lnTo>
                    <a:pt x="800" y="13335"/>
                  </a:lnTo>
                  <a:lnTo>
                    <a:pt x="811" y="13346"/>
                  </a:lnTo>
                  <a:lnTo>
                    <a:pt x="837" y="13346"/>
                  </a:lnTo>
                  <a:lnTo>
                    <a:pt x="830" y="13317"/>
                  </a:lnTo>
                  <a:lnTo>
                    <a:pt x="819" y="13305"/>
                  </a:lnTo>
                  <a:close/>
                  <a:moveTo>
                    <a:pt x="15779" y="13331"/>
                  </a:moveTo>
                  <a:lnTo>
                    <a:pt x="15782" y="13333"/>
                  </a:lnTo>
                  <a:lnTo>
                    <a:pt x="15782" y="13346"/>
                  </a:lnTo>
                  <a:lnTo>
                    <a:pt x="15779" y="13345"/>
                  </a:lnTo>
                  <a:lnTo>
                    <a:pt x="15779" y="13331"/>
                  </a:lnTo>
                  <a:close/>
                  <a:moveTo>
                    <a:pt x="863" y="13358"/>
                  </a:moveTo>
                  <a:lnTo>
                    <a:pt x="889" y="13375"/>
                  </a:lnTo>
                  <a:lnTo>
                    <a:pt x="889" y="13358"/>
                  </a:lnTo>
                  <a:lnTo>
                    <a:pt x="863" y="13358"/>
                  </a:lnTo>
                  <a:close/>
                  <a:moveTo>
                    <a:pt x="896" y="13375"/>
                  </a:moveTo>
                  <a:lnTo>
                    <a:pt x="896" y="13387"/>
                  </a:lnTo>
                  <a:lnTo>
                    <a:pt x="907" y="13398"/>
                  </a:lnTo>
                  <a:lnTo>
                    <a:pt x="914" y="13427"/>
                  </a:lnTo>
                  <a:lnTo>
                    <a:pt x="933" y="13415"/>
                  </a:lnTo>
                  <a:lnTo>
                    <a:pt x="933" y="13398"/>
                  </a:lnTo>
                  <a:lnTo>
                    <a:pt x="926" y="13387"/>
                  </a:lnTo>
                  <a:lnTo>
                    <a:pt x="896" y="13375"/>
                  </a:lnTo>
                  <a:close/>
                  <a:moveTo>
                    <a:pt x="940" y="13456"/>
                  </a:moveTo>
                  <a:lnTo>
                    <a:pt x="940" y="13468"/>
                  </a:lnTo>
                  <a:lnTo>
                    <a:pt x="952" y="13485"/>
                  </a:lnTo>
                  <a:lnTo>
                    <a:pt x="933" y="13496"/>
                  </a:lnTo>
                  <a:lnTo>
                    <a:pt x="933" y="13507"/>
                  </a:lnTo>
                  <a:lnTo>
                    <a:pt x="940" y="13537"/>
                  </a:lnTo>
                  <a:lnTo>
                    <a:pt x="940" y="13566"/>
                  </a:lnTo>
                  <a:lnTo>
                    <a:pt x="958" y="13594"/>
                  </a:lnTo>
                  <a:lnTo>
                    <a:pt x="966" y="13566"/>
                  </a:lnTo>
                  <a:lnTo>
                    <a:pt x="985" y="13554"/>
                  </a:lnTo>
                  <a:lnTo>
                    <a:pt x="1011" y="13537"/>
                  </a:lnTo>
                  <a:lnTo>
                    <a:pt x="1011" y="13525"/>
                  </a:lnTo>
                  <a:lnTo>
                    <a:pt x="992" y="13496"/>
                  </a:lnTo>
                  <a:lnTo>
                    <a:pt x="985" y="13468"/>
                  </a:lnTo>
                  <a:lnTo>
                    <a:pt x="977" y="13468"/>
                  </a:lnTo>
                  <a:lnTo>
                    <a:pt x="952" y="13456"/>
                  </a:lnTo>
                  <a:lnTo>
                    <a:pt x="940" y="13456"/>
                  </a:lnTo>
                  <a:close/>
                  <a:moveTo>
                    <a:pt x="16250" y="13468"/>
                  </a:moveTo>
                  <a:lnTo>
                    <a:pt x="16254" y="13471"/>
                  </a:lnTo>
                  <a:lnTo>
                    <a:pt x="16254" y="13479"/>
                  </a:lnTo>
                  <a:lnTo>
                    <a:pt x="16250" y="13474"/>
                  </a:lnTo>
                  <a:lnTo>
                    <a:pt x="16250" y="13468"/>
                  </a:lnTo>
                  <a:close/>
                  <a:moveTo>
                    <a:pt x="16830" y="13468"/>
                  </a:moveTo>
                  <a:lnTo>
                    <a:pt x="16767" y="13496"/>
                  </a:lnTo>
                  <a:lnTo>
                    <a:pt x="16733" y="13537"/>
                  </a:lnTo>
                  <a:lnTo>
                    <a:pt x="16733" y="13635"/>
                  </a:lnTo>
                  <a:lnTo>
                    <a:pt x="16785" y="13658"/>
                  </a:lnTo>
                  <a:lnTo>
                    <a:pt x="16837" y="13606"/>
                  </a:lnTo>
                  <a:lnTo>
                    <a:pt x="16848" y="13554"/>
                  </a:lnTo>
                  <a:lnTo>
                    <a:pt x="16874" y="13507"/>
                  </a:lnTo>
                  <a:lnTo>
                    <a:pt x="16862" y="13468"/>
                  </a:lnTo>
                  <a:lnTo>
                    <a:pt x="16830" y="13468"/>
                  </a:lnTo>
                  <a:close/>
                  <a:moveTo>
                    <a:pt x="13534" y="13482"/>
                  </a:moveTo>
                  <a:lnTo>
                    <a:pt x="13533" y="13485"/>
                  </a:lnTo>
                  <a:lnTo>
                    <a:pt x="13498" y="13503"/>
                  </a:lnTo>
                  <a:lnTo>
                    <a:pt x="13534" y="13482"/>
                  </a:lnTo>
                  <a:close/>
                  <a:moveTo>
                    <a:pt x="5877" y="13485"/>
                  </a:moveTo>
                  <a:lnTo>
                    <a:pt x="5869" y="13507"/>
                  </a:lnTo>
                  <a:lnTo>
                    <a:pt x="5903" y="13537"/>
                  </a:lnTo>
                  <a:lnTo>
                    <a:pt x="5903" y="13566"/>
                  </a:lnTo>
                  <a:lnTo>
                    <a:pt x="5928" y="13606"/>
                  </a:lnTo>
                  <a:lnTo>
                    <a:pt x="5913" y="13635"/>
                  </a:lnTo>
                  <a:lnTo>
                    <a:pt x="5869" y="13635"/>
                  </a:lnTo>
                  <a:lnTo>
                    <a:pt x="5806" y="13606"/>
                  </a:lnTo>
                  <a:lnTo>
                    <a:pt x="5806" y="13646"/>
                  </a:lnTo>
                  <a:lnTo>
                    <a:pt x="5833" y="13676"/>
                  </a:lnTo>
                  <a:lnTo>
                    <a:pt x="5869" y="13658"/>
                  </a:lnTo>
                  <a:lnTo>
                    <a:pt x="5928" y="13658"/>
                  </a:lnTo>
                  <a:lnTo>
                    <a:pt x="5965" y="13676"/>
                  </a:lnTo>
                  <a:lnTo>
                    <a:pt x="5972" y="13646"/>
                  </a:lnTo>
                  <a:lnTo>
                    <a:pt x="5972" y="13704"/>
                  </a:lnTo>
                  <a:lnTo>
                    <a:pt x="5991" y="13715"/>
                  </a:lnTo>
                  <a:lnTo>
                    <a:pt x="6017" y="13646"/>
                  </a:lnTo>
                  <a:lnTo>
                    <a:pt x="6035" y="13635"/>
                  </a:lnTo>
                  <a:lnTo>
                    <a:pt x="6042" y="13658"/>
                  </a:lnTo>
                  <a:lnTo>
                    <a:pt x="6068" y="13646"/>
                  </a:lnTo>
                  <a:lnTo>
                    <a:pt x="6076" y="13635"/>
                  </a:lnTo>
                  <a:lnTo>
                    <a:pt x="6094" y="13646"/>
                  </a:lnTo>
                  <a:lnTo>
                    <a:pt x="6120" y="13635"/>
                  </a:lnTo>
                  <a:lnTo>
                    <a:pt x="6146" y="13646"/>
                  </a:lnTo>
                  <a:lnTo>
                    <a:pt x="6171" y="13617"/>
                  </a:lnTo>
                  <a:lnTo>
                    <a:pt x="6139" y="13578"/>
                  </a:lnTo>
                  <a:lnTo>
                    <a:pt x="6120" y="13578"/>
                  </a:lnTo>
                  <a:lnTo>
                    <a:pt x="6120" y="13537"/>
                  </a:lnTo>
                  <a:lnTo>
                    <a:pt x="6087" y="13554"/>
                  </a:lnTo>
                  <a:lnTo>
                    <a:pt x="6076" y="13507"/>
                  </a:lnTo>
                  <a:lnTo>
                    <a:pt x="6061" y="13507"/>
                  </a:lnTo>
                  <a:lnTo>
                    <a:pt x="6024" y="13485"/>
                  </a:lnTo>
                  <a:lnTo>
                    <a:pt x="5972" y="13485"/>
                  </a:lnTo>
                  <a:lnTo>
                    <a:pt x="5972" y="13566"/>
                  </a:lnTo>
                  <a:lnTo>
                    <a:pt x="5972" y="13606"/>
                  </a:lnTo>
                  <a:lnTo>
                    <a:pt x="5954" y="13617"/>
                  </a:lnTo>
                  <a:lnTo>
                    <a:pt x="5965" y="13606"/>
                  </a:lnTo>
                  <a:lnTo>
                    <a:pt x="5972" y="13566"/>
                  </a:lnTo>
                  <a:lnTo>
                    <a:pt x="5965" y="13507"/>
                  </a:lnTo>
                  <a:lnTo>
                    <a:pt x="5877" y="13485"/>
                  </a:lnTo>
                  <a:close/>
                  <a:moveTo>
                    <a:pt x="5607" y="13617"/>
                  </a:moveTo>
                  <a:lnTo>
                    <a:pt x="5582" y="13635"/>
                  </a:lnTo>
                  <a:lnTo>
                    <a:pt x="5571" y="13646"/>
                  </a:lnTo>
                  <a:lnTo>
                    <a:pt x="5607" y="13686"/>
                  </a:lnTo>
                  <a:lnTo>
                    <a:pt x="5641" y="13704"/>
                  </a:lnTo>
                  <a:lnTo>
                    <a:pt x="5659" y="13686"/>
                  </a:lnTo>
                  <a:lnTo>
                    <a:pt x="5703" y="13686"/>
                  </a:lnTo>
                  <a:lnTo>
                    <a:pt x="5692" y="13658"/>
                  </a:lnTo>
                  <a:lnTo>
                    <a:pt x="5659" y="13635"/>
                  </a:lnTo>
                  <a:lnTo>
                    <a:pt x="5622" y="13617"/>
                  </a:lnTo>
                  <a:lnTo>
                    <a:pt x="5607" y="13617"/>
                  </a:lnTo>
                  <a:close/>
                  <a:moveTo>
                    <a:pt x="6242" y="13617"/>
                  </a:moveTo>
                  <a:lnTo>
                    <a:pt x="6234" y="13635"/>
                  </a:lnTo>
                  <a:lnTo>
                    <a:pt x="6234" y="13676"/>
                  </a:lnTo>
                  <a:lnTo>
                    <a:pt x="6323" y="13676"/>
                  </a:lnTo>
                  <a:lnTo>
                    <a:pt x="6330" y="13646"/>
                  </a:lnTo>
                  <a:lnTo>
                    <a:pt x="6323" y="13635"/>
                  </a:lnTo>
                  <a:lnTo>
                    <a:pt x="6297" y="13617"/>
                  </a:lnTo>
                  <a:lnTo>
                    <a:pt x="6242" y="13617"/>
                  </a:lnTo>
                  <a:close/>
                  <a:moveTo>
                    <a:pt x="17456" y="13617"/>
                  </a:moveTo>
                  <a:lnTo>
                    <a:pt x="17438" y="13715"/>
                  </a:lnTo>
                  <a:lnTo>
                    <a:pt x="17430" y="13865"/>
                  </a:lnTo>
                  <a:lnTo>
                    <a:pt x="17404" y="13837"/>
                  </a:lnTo>
                  <a:lnTo>
                    <a:pt x="17404" y="13918"/>
                  </a:lnTo>
                  <a:lnTo>
                    <a:pt x="17423" y="13975"/>
                  </a:lnTo>
                  <a:lnTo>
                    <a:pt x="17448" y="14016"/>
                  </a:lnTo>
                  <a:lnTo>
                    <a:pt x="17456" y="13986"/>
                  </a:lnTo>
                  <a:lnTo>
                    <a:pt x="17475" y="14004"/>
                  </a:lnTo>
                  <a:lnTo>
                    <a:pt x="17456" y="14027"/>
                  </a:lnTo>
                  <a:lnTo>
                    <a:pt x="17448" y="14067"/>
                  </a:lnTo>
                  <a:lnTo>
                    <a:pt x="17475" y="14096"/>
                  </a:lnTo>
                  <a:lnTo>
                    <a:pt x="17533" y="14085"/>
                  </a:lnTo>
                  <a:lnTo>
                    <a:pt x="17570" y="14137"/>
                  </a:lnTo>
                  <a:lnTo>
                    <a:pt x="17589" y="14114"/>
                  </a:lnTo>
                  <a:lnTo>
                    <a:pt x="17604" y="14153"/>
                  </a:lnTo>
                  <a:lnTo>
                    <a:pt x="17659" y="14206"/>
                  </a:lnTo>
                  <a:lnTo>
                    <a:pt x="17659" y="14153"/>
                  </a:lnTo>
                  <a:lnTo>
                    <a:pt x="17640" y="14137"/>
                  </a:lnTo>
                  <a:lnTo>
                    <a:pt x="17648" y="14085"/>
                  </a:lnTo>
                  <a:lnTo>
                    <a:pt x="17570" y="14027"/>
                  </a:lnTo>
                  <a:lnTo>
                    <a:pt x="17545" y="14045"/>
                  </a:lnTo>
                  <a:lnTo>
                    <a:pt x="17519" y="14027"/>
                  </a:lnTo>
                  <a:lnTo>
                    <a:pt x="17501" y="13963"/>
                  </a:lnTo>
                  <a:lnTo>
                    <a:pt x="17507" y="13877"/>
                  </a:lnTo>
                  <a:lnTo>
                    <a:pt x="17545" y="13837"/>
                  </a:lnTo>
                  <a:lnTo>
                    <a:pt x="17563" y="13756"/>
                  </a:lnTo>
                  <a:lnTo>
                    <a:pt x="17545" y="13686"/>
                  </a:lnTo>
                  <a:lnTo>
                    <a:pt x="17552" y="13646"/>
                  </a:lnTo>
                  <a:lnTo>
                    <a:pt x="17545" y="13617"/>
                  </a:lnTo>
                  <a:lnTo>
                    <a:pt x="17526" y="13646"/>
                  </a:lnTo>
                  <a:lnTo>
                    <a:pt x="17493" y="13617"/>
                  </a:lnTo>
                  <a:lnTo>
                    <a:pt x="17456" y="13617"/>
                  </a:lnTo>
                  <a:close/>
                  <a:moveTo>
                    <a:pt x="16063" y="13634"/>
                  </a:moveTo>
                  <a:lnTo>
                    <a:pt x="16067" y="13642"/>
                  </a:lnTo>
                  <a:lnTo>
                    <a:pt x="16066" y="13643"/>
                  </a:lnTo>
                  <a:lnTo>
                    <a:pt x="16062" y="13635"/>
                  </a:lnTo>
                  <a:lnTo>
                    <a:pt x="16063" y="13634"/>
                  </a:lnTo>
                  <a:close/>
                  <a:moveTo>
                    <a:pt x="12450" y="13773"/>
                  </a:moveTo>
                  <a:lnTo>
                    <a:pt x="12442" y="13784"/>
                  </a:lnTo>
                  <a:lnTo>
                    <a:pt x="12442" y="13780"/>
                  </a:lnTo>
                  <a:lnTo>
                    <a:pt x="12450" y="13773"/>
                  </a:lnTo>
                  <a:close/>
                  <a:moveTo>
                    <a:pt x="9339" y="13814"/>
                  </a:moveTo>
                  <a:lnTo>
                    <a:pt x="9346" y="13814"/>
                  </a:lnTo>
                  <a:lnTo>
                    <a:pt x="9334" y="13818"/>
                  </a:lnTo>
                  <a:lnTo>
                    <a:pt x="9339" y="13814"/>
                  </a:lnTo>
                  <a:close/>
                  <a:moveTo>
                    <a:pt x="16545" y="13899"/>
                  </a:moveTo>
                  <a:lnTo>
                    <a:pt x="16549" y="13906"/>
                  </a:lnTo>
                  <a:lnTo>
                    <a:pt x="16549" y="13918"/>
                  </a:lnTo>
                  <a:lnTo>
                    <a:pt x="16545" y="13910"/>
                  </a:lnTo>
                  <a:lnTo>
                    <a:pt x="16545" y="13899"/>
                  </a:lnTo>
                  <a:close/>
                  <a:moveTo>
                    <a:pt x="9574" y="13918"/>
                  </a:moveTo>
                  <a:lnTo>
                    <a:pt x="9567" y="13925"/>
                  </a:lnTo>
                  <a:lnTo>
                    <a:pt x="9565" y="13923"/>
                  </a:lnTo>
                  <a:lnTo>
                    <a:pt x="9574" y="13918"/>
                  </a:lnTo>
                  <a:close/>
                  <a:moveTo>
                    <a:pt x="5187" y="13975"/>
                  </a:moveTo>
                  <a:lnTo>
                    <a:pt x="5198" y="13986"/>
                  </a:lnTo>
                  <a:lnTo>
                    <a:pt x="5206" y="14004"/>
                  </a:lnTo>
                  <a:lnTo>
                    <a:pt x="5224" y="13986"/>
                  </a:lnTo>
                  <a:lnTo>
                    <a:pt x="5213" y="14004"/>
                  </a:lnTo>
                  <a:lnTo>
                    <a:pt x="5206" y="14004"/>
                  </a:lnTo>
                  <a:lnTo>
                    <a:pt x="5198" y="14004"/>
                  </a:lnTo>
                  <a:lnTo>
                    <a:pt x="5187" y="13986"/>
                  </a:lnTo>
                  <a:lnTo>
                    <a:pt x="5180" y="13986"/>
                  </a:lnTo>
                  <a:lnTo>
                    <a:pt x="5169" y="14016"/>
                  </a:lnTo>
                  <a:lnTo>
                    <a:pt x="5169" y="14004"/>
                  </a:lnTo>
                  <a:lnTo>
                    <a:pt x="5180" y="13986"/>
                  </a:lnTo>
                  <a:lnTo>
                    <a:pt x="5187" y="13975"/>
                  </a:lnTo>
                  <a:close/>
                  <a:moveTo>
                    <a:pt x="9427" y="14114"/>
                  </a:moveTo>
                  <a:lnTo>
                    <a:pt x="9421" y="14118"/>
                  </a:lnTo>
                  <a:lnTo>
                    <a:pt x="9421" y="14116"/>
                  </a:lnTo>
                  <a:lnTo>
                    <a:pt x="9427" y="14114"/>
                  </a:lnTo>
                  <a:close/>
                  <a:moveTo>
                    <a:pt x="17430" y="14114"/>
                  </a:moveTo>
                  <a:lnTo>
                    <a:pt x="17467" y="14177"/>
                  </a:lnTo>
                  <a:lnTo>
                    <a:pt x="17482" y="14235"/>
                  </a:lnTo>
                  <a:lnTo>
                    <a:pt x="17501" y="14153"/>
                  </a:lnTo>
                  <a:lnTo>
                    <a:pt x="17482" y="14114"/>
                  </a:lnTo>
                  <a:lnTo>
                    <a:pt x="17430" y="14114"/>
                  </a:lnTo>
                  <a:close/>
                  <a:moveTo>
                    <a:pt x="5065" y="14125"/>
                  </a:moveTo>
                  <a:lnTo>
                    <a:pt x="5073" y="14125"/>
                  </a:lnTo>
                  <a:lnTo>
                    <a:pt x="5073" y="14137"/>
                  </a:lnTo>
                  <a:lnTo>
                    <a:pt x="5065" y="14137"/>
                  </a:lnTo>
                  <a:lnTo>
                    <a:pt x="5059" y="14153"/>
                  </a:lnTo>
                  <a:lnTo>
                    <a:pt x="5065" y="14125"/>
                  </a:lnTo>
                  <a:close/>
                  <a:moveTo>
                    <a:pt x="11083" y="14194"/>
                  </a:moveTo>
                  <a:lnTo>
                    <a:pt x="11087" y="14206"/>
                  </a:lnTo>
                  <a:lnTo>
                    <a:pt x="11087" y="14206"/>
                  </a:lnTo>
                  <a:lnTo>
                    <a:pt x="11083" y="14194"/>
                  </a:lnTo>
                  <a:close/>
                  <a:moveTo>
                    <a:pt x="17666" y="14194"/>
                  </a:moveTo>
                  <a:lnTo>
                    <a:pt x="17699" y="14275"/>
                  </a:lnTo>
                  <a:lnTo>
                    <a:pt x="17699" y="14304"/>
                  </a:lnTo>
                  <a:lnTo>
                    <a:pt x="17666" y="14304"/>
                  </a:lnTo>
                  <a:lnTo>
                    <a:pt x="17674" y="14356"/>
                  </a:lnTo>
                  <a:lnTo>
                    <a:pt x="17692" y="14356"/>
                  </a:lnTo>
                  <a:lnTo>
                    <a:pt x="17699" y="14426"/>
                  </a:lnTo>
                  <a:lnTo>
                    <a:pt x="17725" y="14414"/>
                  </a:lnTo>
                  <a:lnTo>
                    <a:pt x="17710" y="14356"/>
                  </a:lnTo>
                  <a:lnTo>
                    <a:pt x="17710" y="14316"/>
                  </a:lnTo>
                  <a:lnTo>
                    <a:pt x="17754" y="14344"/>
                  </a:lnTo>
                  <a:lnTo>
                    <a:pt x="17737" y="14235"/>
                  </a:lnTo>
                  <a:lnTo>
                    <a:pt x="17718" y="14206"/>
                  </a:lnTo>
                  <a:lnTo>
                    <a:pt x="17666" y="14194"/>
                  </a:lnTo>
                  <a:close/>
                  <a:moveTo>
                    <a:pt x="17526" y="14263"/>
                  </a:moveTo>
                  <a:lnTo>
                    <a:pt x="17533" y="14304"/>
                  </a:lnTo>
                  <a:lnTo>
                    <a:pt x="17533" y="14396"/>
                  </a:lnTo>
                  <a:lnTo>
                    <a:pt x="17570" y="14373"/>
                  </a:lnTo>
                  <a:lnTo>
                    <a:pt x="17596" y="14328"/>
                  </a:lnTo>
                  <a:lnTo>
                    <a:pt x="17596" y="14287"/>
                  </a:lnTo>
                  <a:lnTo>
                    <a:pt x="17563" y="14287"/>
                  </a:lnTo>
                  <a:lnTo>
                    <a:pt x="17526" y="14263"/>
                  </a:lnTo>
                  <a:close/>
                  <a:moveTo>
                    <a:pt x="16574" y="14282"/>
                  </a:moveTo>
                  <a:lnTo>
                    <a:pt x="16577" y="14288"/>
                  </a:lnTo>
                  <a:lnTo>
                    <a:pt x="16570" y="14293"/>
                  </a:lnTo>
                  <a:lnTo>
                    <a:pt x="16568" y="14287"/>
                  </a:lnTo>
                  <a:lnTo>
                    <a:pt x="16574" y="14282"/>
                  </a:lnTo>
                  <a:close/>
                  <a:moveTo>
                    <a:pt x="17379" y="14316"/>
                  </a:moveTo>
                  <a:lnTo>
                    <a:pt x="17353" y="14414"/>
                  </a:lnTo>
                  <a:lnTo>
                    <a:pt x="17316" y="14465"/>
                  </a:lnTo>
                  <a:lnTo>
                    <a:pt x="17271" y="14524"/>
                  </a:lnTo>
                  <a:lnTo>
                    <a:pt x="17246" y="14604"/>
                  </a:lnTo>
                  <a:lnTo>
                    <a:pt x="17327" y="14506"/>
                  </a:lnTo>
                  <a:lnTo>
                    <a:pt x="17353" y="14436"/>
                  </a:lnTo>
                  <a:lnTo>
                    <a:pt x="17397" y="14385"/>
                  </a:lnTo>
                  <a:lnTo>
                    <a:pt x="17379" y="14316"/>
                  </a:lnTo>
                  <a:close/>
                  <a:moveTo>
                    <a:pt x="5939" y="14328"/>
                  </a:moveTo>
                  <a:lnTo>
                    <a:pt x="5921" y="14356"/>
                  </a:lnTo>
                  <a:lnTo>
                    <a:pt x="5903" y="14396"/>
                  </a:lnTo>
                  <a:lnTo>
                    <a:pt x="5895" y="14465"/>
                  </a:lnTo>
                  <a:lnTo>
                    <a:pt x="5877" y="14524"/>
                  </a:lnTo>
                  <a:lnTo>
                    <a:pt x="5884" y="14465"/>
                  </a:lnTo>
                  <a:lnTo>
                    <a:pt x="5895" y="14396"/>
                  </a:lnTo>
                  <a:lnTo>
                    <a:pt x="5913" y="14356"/>
                  </a:lnTo>
                  <a:lnTo>
                    <a:pt x="5939" y="14328"/>
                  </a:lnTo>
                  <a:close/>
                  <a:moveTo>
                    <a:pt x="11613" y="14328"/>
                  </a:moveTo>
                  <a:lnTo>
                    <a:pt x="11580" y="14356"/>
                  </a:lnTo>
                  <a:lnTo>
                    <a:pt x="11543" y="14385"/>
                  </a:lnTo>
                  <a:lnTo>
                    <a:pt x="11573" y="14356"/>
                  </a:lnTo>
                  <a:lnTo>
                    <a:pt x="11613" y="14328"/>
                  </a:lnTo>
                  <a:close/>
                  <a:moveTo>
                    <a:pt x="17659" y="14328"/>
                  </a:moveTo>
                  <a:lnTo>
                    <a:pt x="17615" y="14414"/>
                  </a:lnTo>
                  <a:lnTo>
                    <a:pt x="17622" y="14356"/>
                  </a:lnTo>
                  <a:lnTo>
                    <a:pt x="17589" y="14356"/>
                  </a:lnTo>
                  <a:lnTo>
                    <a:pt x="17578" y="14414"/>
                  </a:lnTo>
                  <a:lnTo>
                    <a:pt x="17563" y="14436"/>
                  </a:lnTo>
                  <a:lnTo>
                    <a:pt x="17552" y="14465"/>
                  </a:lnTo>
                  <a:lnTo>
                    <a:pt x="17589" y="14534"/>
                  </a:lnTo>
                  <a:lnTo>
                    <a:pt x="17604" y="14506"/>
                  </a:lnTo>
                  <a:lnTo>
                    <a:pt x="17629" y="14436"/>
                  </a:lnTo>
                  <a:lnTo>
                    <a:pt x="17648" y="14414"/>
                  </a:lnTo>
                  <a:lnTo>
                    <a:pt x="17659" y="14328"/>
                  </a:lnTo>
                  <a:close/>
                  <a:moveTo>
                    <a:pt x="5213" y="14344"/>
                  </a:moveTo>
                  <a:lnTo>
                    <a:pt x="5224" y="14356"/>
                  </a:lnTo>
                  <a:lnTo>
                    <a:pt x="5239" y="14373"/>
                  </a:lnTo>
                  <a:lnTo>
                    <a:pt x="5224" y="14373"/>
                  </a:lnTo>
                  <a:lnTo>
                    <a:pt x="5213" y="14344"/>
                  </a:lnTo>
                  <a:close/>
                  <a:moveTo>
                    <a:pt x="9866" y="14406"/>
                  </a:moveTo>
                  <a:lnTo>
                    <a:pt x="9867" y="14409"/>
                  </a:lnTo>
                  <a:lnTo>
                    <a:pt x="9862" y="14414"/>
                  </a:lnTo>
                  <a:lnTo>
                    <a:pt x="9860" y="14408"/>
                  </a:lnTo>
                  <a:lnTo>
                    <a:pt x="9862" y="14408"/>
                  </a:lnTo>
                  <a:lnTo>
                    <a:pt x="9866" y="14406"/>
                  </a:lnTo>
                  <a:close/>
                  <a:moveTo>
                    <a:pt x="9924" y="14408"/>
                  </a:moveTo>
                  <a:lnTo>
                    <a:pt x="9924" y="14414"/>
                  </a:lnTo>
                  <a:lnTo>
                    <a:pt x="9936" y="14418"/>
                  </a:lnTo>
                  <a:lnTo>
                    <a:pt x="9936" y="14419"/>
                  </a:lnTo>
                  <a:lnTo>
                    <a:pt x="9924" y="14414"/>
                  </a:lnTo>
                  <a:lnTo>
                    <a:pt x="9895" y="14426"/>
                  </a:lnTo>
                  <a:lnTo>
                    <a:pt x="9924" y="14408"/>
                  </a:lnTo>
                  <a:close/>
                  <a:moveTo>
                    <a:pt x="15034" y="14454"/>
                  </a:moveTo>
                  <a:lnTo>
                    <a:pt x="15008" y="14604"/>
                  </a:lnTo>
                  <a:lnTo>
                    <a:pt x="15016" y="14736"/>
                  </a:lnTo>
                  <a:lnTo>
                    <a:pt x="15041" y="14823"/>
                  </a:lnTo>
                  <a:lnTo>
                    <a:pt x="15093" y="14795"/>
                  </a:lnTo>
                  <a:lnTo>
                    <a:pt x="15119" y="14766"/>
                  </a:lnTo>
                  <a:lnTo>
                    <a:pt x="15130" y="14673"/>
                  </a:lnTo>
                  <a:lnTo>
                    <a:pt x="15104" y="14575"/>
                  </a:lnTo>
                  <a:lnTo>
                    <a:pt x="15075" y="14506"/>
                  </a:lnTo>
                  <a:lnTo>
                    <a:pt x="15034" y="14454"/>
                  </a:lnTo>
                  <a:close/>
                  <a:moveTo>
                    <a:pt x="17737" y="14465"/>
                  </a:moveTo>
                  <a:lnTo>
                    <a:pt x="17737" y="14534"/>
                  </a:lnTo>
                  <a:lnTo>
                    <a:pt x="17699" y="14534"/>
                  </a:lnTo>
                  <a:lnTo>
                    <a:pt x="17685" y="14575"/>
                  </a:lnTo>
                  <a:lnTo>
                    <a:pt x="17640" y="14604"/>
                  </a:lnTo>
                  <a:lnTo>
                    <a:pt x="17622" y="14564"/>
                  </a:lnTo>
                  <a:lnTo>
                    <a:pt x="17589" y="14604"/>
                  </a:lnTo>
                  <a:lnTo>
                    <a:pt x="17552" y="14632"/>
                  </a:lnTo>
                  <a:lnTo>
                    <a:pt x="17526" y="14714"/>
                  </a:lnTo>
                  <a:lnTo>
                    <a:pt x="17533" y="14736"/>
                  </a:lnTo>
                  <a:lnTo>
                    <a:pt x="17578" y="14685"/>
                  </a:lnTo>
                  <a:lnTo>
                    <a:pt x="17604" y="14685"/>
                  </a:lnTo>
                  <a:lnTo>
                    <a:pt x="17629" y="14644"/>
                  </a:lnTo>
                  <a:lnTo>
                    <a:pt x="17666" y="14685"/>
                  </a:lnTo>
                  <a:lnTo>
                    <a:pt x="17648" y="14736"/>
                  </a:lnTo>
                  <a:lnTo>
                    <a:pt x="17666" y="14795"/>
                  </a:lnTo>
                  <a:lnTo>
                    <a:pt x="17737" y="14864"/>
                  </a:lnTo>
                  <a:lnTo>
                    <a:pt x="17754" y="14807"/>
                  </a:lnTo>
                  <a:lnTo>
                    <a:pt x="17725" y="14736"/>
                  </a:lnTo>
                  <a:lnTo>
                    <a:pt x="17762" y="14697"/>
                  </a:lnTo>
                  <a:lnTo>
                    <a:pt x="17781" y="14795"/>
                  </a:lnTo>
                  <a:lnTo>
                    <a:pt x="17807" y="14714"/>
                  </a:lnTo>
                  <a:lnTo>
                    <a:pt x="17795" y="14656"/>
                  </a:lnTo>
                  <a:lnTo>
                    <a:pt x="17788" y="14587"/>
                  </a:lnTo>
                  <a:lnTo>
                    <a:pt x="17788" y="14546"/>
                  </a:lnTo>
                  <a:lnTo>
                    <a:pt x="17781" y="14506"/>
                  </a:lnTo>
                  <a:lnTo>
                    <a:pt x="17737" y="14465"/>
                  </a:lnTo>
                  <a:close/>
                  <a:moveTo>
                    <a:pt x="17220" y="14725"/>
                  </a:moveTo>
                  <a:lnTo>
                    <a:pt x="17187" y="14807"/>
                  </a:lnTo>
                  <a:lnTo>
                    <a:pt x="17142" y="14864"/>
                  </a:lnTo>
                  <a:lnTo>
                    <a:pt x="17136" y="14915"/>
                  </a:lnTo>
                  <a:lnTo>
                    <a:pt x="17136" y="14974"/>
                  </a:lnTo>
                  <a:lnTo>
                    <a:pt x="17110" y="14974"/>
                  </a:lnTo>
                  <a:lnTo>
                    <a:pt x="17091" y="14997"/>
                  </a:lnTo>
                  <a:lnTo>
                    <a:pt x="17073" y="14944"/>
                  </a:lnTo>
                  <a:lnTo>
                    <a:pt x="17039" y="15013"/>
                  </a:lnTo>
                  <a:lnTo>
                    <a:pt x="16995" y="15083"/>
                  </a:lnTo>
                  <a:lnTo>
                    <a:pt x="16925" y="15106"/>
                  </a:lnTo>
                  <a:lnTo>
                    <a:pt x="16900" y="15123"/>
                  </a:lnTo>
                  <a:lnTo>
                    <a:pt x="16881" y="15204"/>
                  </a:lnTo>
                  <a:lnTo>
                    <a:pt x="16837" y="15215"/>
                  </a:lnTo>
                  <a:lnTo>
                    <a:pt x="16792" y="15192"/>
                  </a:lnTo>
                  <a:lnTo>
                    <a:pt x="16759" y="15245"/>
                  </a:lnTo>
                  <a:lnTo>
                    <a:pt x="16752" y="15325"/>
                  </a:lnTo>
                  <a:lnTo>
                    <a:pt x="16759" y="15406"/>
                  </a:lnTo>
                  <a:lnTo>
                    <a:pt x="16785" y="15492"/>
                  </a:lnTo>
                  <a:lnTo>
                    <a:pt x="16822" y="15516"/>
                  </a:lnTo>
                  <a:lnTo>
                    <a:pt x="16830" y="15643"/>
                  </a:lnTo>
                  <a:lnTo>
                    <a:pt x="16874" y="15655"/>
                  </a:lnTo>
                  <a:lnTo>
                    <a:pt x="16918" y="15655"/>
                  </a:lnTo>
                  <a:lnTo>
                    <a:pt x="16944" y="15694"/>
                  </a:lnTo>
                  <a:lnTo>
                    <a:pt x="17014" y="15665"/>
                  </a:lnTo>
                  <a:lnTo>
                    <a:pt x="17039" y="15694"/>
                  </a:lnTo>
                  <a:lnTo>
                    <a:pt x="17080" y="15694"/>
                  </a:lnTo>
                  <a:lnTo>
                    <a:pt x="17110" y="15753"/>
                  </a:lnTo>
                  <a:lnTo>
                    <a:pt x="17168" y="15712"/>
                  </a:lnTo>
                  <a:lnTo>
                    <a:pt x="17176" y="15753"/>
                  </a:lnTo>
                  <a:lnTo>
                    <a:pt x="17205" y="15602"/>
                  </a:lnTo>
                  <a:lnTo>
                    <a:pt x="17205" y="15504"/>
                  </a:lnTo>
                  <a:lnTo>
                    <a:pt x="17264" y="15453"/>
                  </a:lnTo>
                  <a:lnTo>
                    <a:pt x="17264" y="15366"/>
                  </a:lnTo>
                  <a:lnTo>
                    <a:pt x="17283" y="15296"/>
                  </a:lnTo>
                  <a:lnTo>
                    <a:pt x="17353" y="15284"/>
                  </a:lnTo>
                  <a:lnTo>
                    <a:pt x="17283" y="15204"/>
                  </a:lnTo>
                  <a:lnTo>
                    <a:pt x="17301" y="15164"/>
                  </a:lnTo>
                  <a:lnTo>
                    <a:pt x="17257" y="15066"/>
                  </a:lnTo>
                  <a:lnTo>
                    <a:pt x="17283" y="14985"/>
                  </a:lnTo>
                  <a:lnTo>
                    <a:pt x="17239" y="14974"/>
                  </a:lnTo>
                  <a:lnTo>
                    <a:pt x="17290" y="14985"/>
                  </a:lnTo>
                  <a:lnTo>
                    <a:pt x="17334" y="14956"/>
                  </a:lnTo>
                  <a:lnTo>
                    <a:pt x="17316" y="14915"/>
                  </a:lnTo>
                  <a:lnTo>
                    <a:pt x="17360" y="14905"/>
                  </a:lnTo>
                  <a:lnTo>
                    <a:pt x="17372" y="14864"/>
                  </a:lnTo>
                  <a:lnTo>
                    <a:pt x="17316" y="14835"/>
                  </a:lnTo>
                  <a:lnTo>
                    <a:pt x="17271" y="14807"/>
                  </a:lnTo>
                  <a:lnTo>
                    <a:pt x="17271" y="14783"/>
                  </a:lnTo>
                  <a:lnTo>
                    <a:pt x="17239" y="14725"/>
                  </a:lnTo>
                  <a:lnTo>
                    <a:pt x="17220" y="14725"/>
                  </a:lnTo>
                  <a:close/>
                  <a:moveTo>
                    <a:pt x="16281" y="14802"/>
                  </a:moveTo>
                  <a:lnTo>
                    <a:pt x="16283" y="14803"/>
                  </a:lnTo>
                  <a:lnTo>
                    <a:pt x="16283" y="14816"/>
                  </a:lnTo>
                  <a:lnTo>
                    <a:pt x="16281" y="14802"/>
                  </a:lnTo>
                  <a:close/>
                  <a:moveTo>
                    <a:pt x="16286" y="14833"/>
                  </a:moveTo>
                  <a:lnTo>
                    <a:pt x="16288" y="14833"/>
                  </a:lnTo>
                  <a:lnTo>
                    <a:pt x="16288" y="14846"/>
                  </a:lnTo>
                  <a:lnTo>
                    <a:pt x="16286" y="14833"/>
                  </a:lnTo>
                  <a:close/>
                  <a:moveTo>
                    <a:pt x="15941" y="14864"/>
                  </a:moveTo>
                  <a:lnTo>
                    <a:pt x="15941" y="14915"/>
                  </a:lnTo>
                  <a:lnTo>
                    <a:pt x="16000" y="15013"/>
                  </a:lnTo>
                  <a:lnTo>
                    <a:pt x="16052" y="15066"/>
                  </a:lnTo>
                  <a:lnTo>
                    <a:pt x="16077" y="15147"/>
                  </a:lnTo>
                  <a:lnTo>
                    <a:pt x="16132" y="15204"/>
                  </a:lnTo>
                  <a:lnTo>
                    <a:pt x="16159" y="15274"/>
                  </a:lnTo>
                  <a:lnTo>
                    <a:pt x="16174" y="15354"/>
                  </a:lnTo>
                  <a:lnTo>
                    <a:pt x="16229" y="15435"/>
                  </a:lnTo>
                  <a:lnTo>
                    <a:pt x="16269" y="15557"/>
                  </a:lnTo>
                  <a:lnTo>
                    <a:pt x="16306" y="15626"/>
                  </a:lnTo>
                  <a:lnTo>
                    <a:pt x="16350" y="15712"/>
                  </a:lnTo>
                  <a:lnTo>
                    <a:pt x="16376" y="15763"/>
                  </a:lnTo>
                  <a:lnTo>
                    <a:pt x="16453" y="15833"/>
                  </a:lnTo>
                  <a:lnTo>
                    <a:pt x="16497" y="15926"/>
                  </a:lnTo>
                  <a:lnTo>
                    <a:pt x="16568" y="15914"/>
                  </a:lnTo>
                  <a:lnTo>
                    <a:pt x="16568" y="15775"/>
                  </a:lnTo>
                  <a:lnTo>
                    <a:pt x="16586" y="15655"/>
                  </a:lnTo>
                  <a:lnTo>
                    <a:pt x="16560" y="15602"/>
                  </a:lnTo>
                  <a:lnTo>
                    <a:pt x="16516" y="15585"/>
                  </a:lnTo>
                  <a:lnTo>
                    <a:pt x="16490" y="15545"/>
                  </a:lnTo>
                  <a:lnTo>
                    <a:pt x="16479" y="15475"/>
                  </a:lnTo>
                  <a:lnTo>
                    <a:pt x="16465" y="15475"/>
                  </a:lnTo>
                  <a:lnTo>
                    <a:pt x="16427" y="15435"/>
                  </a:lnTo>
                  <a:lnTo>
                    <a:pt x="16446" y="15366"/>
                  </a:lnTo>
                  <a:lnTo>
                    <a:pt x="16402" y="15325"/>
                  </a:lnTo>
                  <a:lnTo>
                    <a:pt x="16368" y="15245"/>
                  </a:lnTo>
                  <a:lnTo>
                    <a:pt x="16313" y="15176"/>
                  </a:lnTo>
                  <a:lnTo>
                    <a:pt x="16262" y="15176"/>
                  </a:lnTo>
                  <a:lnTo>
                    <a:pt x="16203" y="15083"/>
                  </a:lnTo>
                  <a:lnTo>
                    <a:pt x="16166" y="15043"/>
                  </a:lnTo>
                  <a:lnTo>
                    <a:pt x="16121" y="14974"/>
                  </a:lnTo>
                  <a:lnTo>
                    <a:pt x="16070" y="14887"/>
                  </a:lnTo>
                  <a:lnTo>
                    <a:pt x="15974" y="14864"/>
                  </a:lnTo>
                  <a:lnTo>
                    <a:pt x="15941" y="14864"/>
                  </a:lnTo>
                  <a:close/>
                  <a:moveTo>
                    <a:pt x="6209" y="14887"/>
                  </a:moveTo>
                  <a:lnTo>
                    <a:pt x="6202" y="14950"/>
                  </a:lnTo>
                  <a:lnTo>
                    <a:pt x="6201" y="14944"/>
                  </a:lnTo>
                  <a:lnTo>
                    <a:pt x="6209" y="14887"/>
                  </a:lnTo>
                  <a:close/>
                  <a:moveTo>
                    <a:pt x="11875" y="14887"/>
                  </a:moveTo>
                  <a:lnTo>
                    <a:pt x="11881" y="14887"/>
                  </a:lnTo>
                  <a:lnTo>
                    <a:pt x="11882" y="14890"/>
                  </a:lnTo>
                  <a:lnTo>
                    <a:pt x="11879" y="14891"/>
                  </a:lnTo>
                  <a:lnTo>
                    <a:pt x="11875" y="14887"/>
                  </a:lnTo>
                  <a:close/>
                  <a:moveTo>
                    <a:pt x="12001" y="14964"/>
                  </a:moveTo>
                  <a:lnTo>
                    <a:pt x="11989" y="14974"/>
                  </a:lnTo>
                  <a:lnTo>
                    <a:pt x="11980" y="14968"/>
                  </a:lnTo>
                  <a:lnTo>
                    <a:pt x="11989" y="14968"/>
                  </a:lnTo>
                  <a:lnTo>
                    <a:pt x="12001" y="14964"/>
                  </a:lnTo>
                  <a:close/>
                  <a:moveTo>
                    <a:pt x="11928" y="14974"/>
                  </a:moveTo>
                  <a:lnTo>
                    <a:pt x="11945" y="14985"/>
                  </a:lnTo>
                  <a:lnTo>
                    <a:pt x="11929" y="14978"/>
                  </a:lnTo>
                  <a:lnTo>
                    <a:pt x="11928" y="14974"/>
                  </a:lnTo>
                  <a:close/>
                  <a:moveTo>
                    <a:pt x="6548" y="14985"/>
                  </a:moveTo>
                  <a:lnTo>
                    <a:pt x="6504" y="14997"/>
                  </a:lnTo>
                  <a:lnTo>
                    <a:pt x="6489" y="15025"/>
                  </a:lnTo>
                  <a:lnTo>
                    <a:pt x="6496" y="14997"/>
                  </a:lnTo>
                  <a:lnTo>
                    <a:pt x="6548" y="14985"/>
                  </a:lnTo>
                  <a:close/>
                  <a:moveTo>
                    <a:pt x="6695" y="14997"/>
                  </a:moveTo>
                  <a:lnTo>
                    <a:pt x="6680" y="15043"/>
                  </a:lnTo>
                  <a:lnTo>
                    <a:pt x="6669" y="15123"/>
                  </a:lnTo>
                  <a:lnTo>
                    <a:pt x="6680" y="15025"/>
                  </a:lnTo>
                  <a:lnTo>
                    <a:pt x="6695" y="14997"/>
                  </a:lnTo>
                  <a:close/>
                  <a:moveTo>
                    <a:pt x="6783" y="14997"/>
                  </a:moveTo>
                  <a:lnTo>
                    <a:pt x="6810" y="15054"/>
                  </a:lnTo>
                  <a:lnTo>
                    <a:pt x="6828" y="15054"/>
                  </a:lnTo>
                  <a:lnTo>
                    <a:pt x="6835" y="15123"/>
                  </a:lnTo>
                  <a:lnTo>
                    <a:pt x="6879" y="15192"/>
                  </a:lnTo>
                  <a:lnTo>
                    <a:pt x="6875" y="15196"/>
                  </a:lnTo>
                  <a:lnTo>
                    <a:pt x="6835" y="15123"/>
                  </a:lnTo>
                  <a:lnTo>
                    <a:pt x="6828" y="15066"/>
                  </a:lnTo>
                  <a:lnTo>
                    <a:pt x="6810" y="15066"/>
                  </a:lnTo>
                  <a:lnTo>
                    <a:pt x="6783" y="14997"/>
                  </a:lnTo>
                  <a:close/>
                  <a:moveTo>
                    <a:pt x="6407" y="15025"/>
                  </a:moveTo>
                  <a:lnTo>
                    <a:pt x="6407" y="15083"/>
                  </a:lnTo>
                  <a:lnTo>
                    <a:pt x="6418" y="15135"/>
                  </a:lnTo>
                  <a:lnTo>
                    <a:pt x="6463" y="15147"/>
                  </a:lnTo>
                  <a:lnTo>
                    <a:pt x="6407" y="15135"/>
                  </a:lnTo>
                  <a:lnTo>
                    <a:pt x="6400" y="15083"/>
                  </a:lnTo>
                  <a:lnTo>
                    <a:pt x="6407" y="15025"/>
                  </a:lnTo>
                  <a:close/>
                  <a:moveTo>
                    <a:pt x="7025" y="15039"/>
                  </a:moveTo>
                  <a:lnTo>
                    <a:pt x="7027" y="15043"/>
                  </a:lnTo>
                  <a:lnTo>
                    <a:pt x="7023" y="15054"/>
                  </a:lnTo>
                  <a:lnTo>
                    <a:pt x="7025" y="15039"/>
                  </a:lnTo>
                  <a:close/>
                  <a:moveTo>
                    <a:pt x="7012" y="15123"/>
                  </a:moveTo>
                  <a:lnTo>
                    <a:pt x="6999" y="15151"/>
                  </a:lnTo>
                  <a:lnTo>
                    <a:pt x="6994" y="15147"/>
                  </a:lnTo>
                  <a:lnTo>
                    <a:pt x="7012" y="15123"/>
                  </a:lnTo>
                  <a:close/>
                  <a:moveTo>
                    <a:pt x="6905" y="15135"/>
                  </a:moveTo>
                  <a:lnTo>
                    <a:pt x="6915" y="15140"/>
                  </a:lnTo>
                  <a:lnTo>
                    <a:pt x="6905" y="15164"/>
                  </a:lnTo>
                  <a:lnTo>
                    <a:pt x="6916" y="15176"/>
                  </a:lnTo>
                  <a:lnTo>
                    <a:pt x="6898" y="15164"/>
                  </a:lnTo>
                  <a:lnTo>
                    <a:pt x="6905" y="15135"/>
                  </a:lnTo>
                  <a:close/>
                  <a:moveTo>
                    <a:pt x="7038" y="15147"/>
                  </a:moveTo>
                  <a:lnTo>
                    <a:pt x="7027" y="15176"/>
                  </a:lnTo>
                  <a:lnTo>
                    <a:pt x="7022" y="15171"/>
                  </a:lnTo>
                  <a:lnTo>
                    <a:pt x="7038" y="15147"/>
                  </a:lnTo>
                  <a:close/>
                  <a:moveTo>
                    <a:pt x="17884" y="15176"/>
                  </a:moveTo>
                  <a:lnTo>
                    <a:pt x="17866" y="15204"/>
                  </a:lnTo>
                  <a:lnTo>
                    <a:pt x="17858" y="15284"/>
                  </a:lnTo>
                  <a:lnTo>
                    <a:pt x="17876" y="15394"/>
                  </a:lnTo>
                  <a:lnTo>
                    <a:pt x="17891" y="15453"/>
                  </a:lnTo>
                  <a:lnTo>
                    <a:pt x="17910" y="15453"/>
                  </a:lnTo>
                  <a:lnTo>
                    <a:pt x="17884" y="15394"/>
                  </a:lnTo>
                  <a:lnTo>
                    <a:pt x="17891" y="15343"/>
                  </a:lnTo>
                  <a:lnTo>
                    <a:pt x="17928" y="15354"/>
                  </a:lnTo>
                  <a:lnTo>
                    <a:pt x="17928" y="15274"/>
                  </a:lnTo>
                  <a:lnTo>
                    <a:pt x="17928" y="15233"/>
                  </a:lnTo>
                  <a:lnTo>
                    <a:pt x="17891" y="15215"/>
                  </a:lnTo>
                  <a:lnTo>
                    <a:pt x="17884" y="15176"/>
                  </a:lnTo>
                  <a:close/>
                  <a:moveTo>
                    <a:pt x="6234" y="15204"/>
                  </a:moveTo>
                  <a:lnTo>
                    <a:pt x="6242" y="15256"/>
                  </a:lnTo>
                  <a:lnTo>
                    <a:pt x="6260" y="15256"/>
                  </a:lnTo>
                  <a:lnTo>
                    <a:pt x="6242" y="15274"/>
                  </a:lnTo>
                  <a:lnTo>
                    <a:pt x="6234" y="15204"/>
                  </a:lnTo>
                  <a:close/>
                  <a:moveTo>
                    <a:pt x="17718" y="15215"/>
                  </a:moveTo>
                  <a:lnTo>
                    <a:pt x="17659" y="15284"/>
                  </a:lnTo>
                  <a:lnTo>
                    <a:pt x="17589" y="15296"/>
                  </a:lnTo>
                  <a:lnTo>
                    <a:pt x="17507" y="15284"/>
                  </a:lnTo>
                  <a:lnTo>
                    <a:pt x="17467" y="15245"/>
                  </a:lnTo>
                  <a:lnTo>
                    <a:pt x="17412" y="15325"/>
                  </a:lnTo>
                  <a:lnTo>
                    <a:pt x="17404" y="15354"/>
                  </a:lnTo>
                  <a:lnTo>
                    <a:pt x="17372" y="15492"/>
                  </a:lnTo>
                  <a:lnTo>
                    <a:pt x="17372" y="15573"/>
                  </a:lnTo>
                  <a:lnTo>
                    <a:pt x="17342" y="15626"/>
                  </a:lnTo>
                  <a:lnTo>
                    <a:pt x="17360" y="15694"/>
                  </a:lnTo>
                  <a:lnTo>
                    <a:pt x="17379" y="15694"/>
                  </a:lnTo>
                  <a:lnTo>
                    <a:pt x="17397" y="15793"/>
                  </a:lnTo>
                  <a:lnTo>
                    <a:pt x="17372" y="15873"/>
                  </a:lnTo>
                  <a:lnTo>
                    <a:pt x="17404" y="15902"/>
                  </a:lnTo>
                  <a:lnTo>
                    <a:pt x="17438" y="15885"/>
                  </a:lnTo>
                  <a:lnTo>
                    <a:pt x="17438" y="15753"/>
                  </a:lnTo>
                  <a:lnTo>
                    <a:pt x="17430" y="15643"/>
                  </a:lnTo>
                  <a:lnTo>
                    <a:pt x="17475" y="15614"/>
                  </a:lnTo>
                  <a:lnTo>
                    <a:pt x="17467" y="15712"/>
                  </a:lnTo>
                  <a:lnTo>
                    <a:pt x="17507" y="15763"/>
                  </a:lnTo>
                  <a:lnTo>
                    <a:pt x="17501" y="15804"/>
                  </a:lnTo>
                  <a:lnTo>
                    <a:pt x="17519" y="15816"/>
                  </a:lnTo>
                  <a:lnTo>
                    <a:pt x="17570" y="15793"/>
                  </a:lnTo>
                  <a:lnTo>
                    <a:pt x="17545" y="15861"/>
                  </a:lnTo>
                  <a:lnTo>
                    <a:pt x="17570" y="15902"/>
                  </a:lnTo>
                  <a:lnTo>
                    <a:pt x="17596" y="15873"/>
                  </a:lnTo>
                  <a:lnTo>
                    <a:pt x="17596" y="15804"/>
                  </a:lnTo>
                  <a:lnTo>
                    <a:pt x="17545" y="15694"/>
                  </a:lnTo>
                  <a:lnTo>
                    <a:pt x="17563" y="15665"/>
                  </a:lnTo>
                  <a:lnTo>
                    <a:pt x="17501" y="15545"/>
                  </a:lnTo>
                  <a:lnTo>
                    <a:pt x="17552" y="15516"/>
                  </a:lnTo>
                  <a:lnTo>
                    <a:pt x="17578" y="15464"/>
                  </a:lnTo>
                  <a:lnTo>
                    <a:pt x="17604" y="15475"/>
                  </a:lnTo>
                  <a:lnTo>
                    <a:pt x="17615" y="15435"/>
                  </a:lnTo>
                  <a:lnTo>
                    <a:pt x="17501" y="15464"/>
                  </a:lnTo>
                  <a:lnTo>
                    <a:pt x="17467" y="15504"/>
                  </a:lnTo>
                  <a:lnTo>
                    <a:pt x="17412" y="15423"/>
                  </a:lnTo>
                  <a:lnTo>
                    <a:pt x="17423" y="15354"/>
                  </a:lnTo>
                  <a:lnTo>
                    <a:pt x="17475" y="15343"/>
                  </a:lnTo>
                  <a:lnTo>
                    <a:pt x="17570" y="15325"/>
                  </a:lnTo>
                  <a:lnTo>
                    <a:pt x="17629" y="15354"/>
                  </a:lnTo>
                  <a:lnTo>
                    <a:pt x="17674" y="15325"/>
                  </a:lnTo>
                  <a:lnTo>
                    <a:pt x="17725" y="15245"/>
                  </a:lnTo>
                  <a:lnTo>
                    <a:pt x="17718" y="15215"/>
                  </a:lnTo>
                  <a:close/>
                  <a:moveTo>
                    <a:pt x="6120" y="15274"/>
                  </a:moveTo>
                  <a:lnTo>
                    <a:pt x="6120" y="15314"/>
                  </a:lnTo>
                  <a:lnTo>
                    <a:pt x="6114" y="15307"/>
                  </a:lnTo>
                  <a:lnTo>
                    <a:pt x="6120" y="15274"/>
                  </a:lnTo>
                  <a:close/>
                  <a:moveTo>
                    <a:pt x="5692" y="15325"/>
                  </a:moveTo>
                  <a:lnTo>
                    <a:pt x="5718" y="15354"/>
                  </a:lnTo>
                  <a:lnTo>
                    <a:pt x="5755" y="15383"/>
                  </a:lnTo>
                  <a:lnTo>
                    <a:pt x="5762" y="15366"/>
                  </a:lnTo>
                  <a:lnTo>
                    <a:pt x="5806" y="15423"/>
                  </a:lnTo>
                  <a:lnTo>
                    <a:pt x="5762" y="15383"/>
                  </a:lnTo>
                  <a:lnTo>
                    <a:pt x="5755" y="15383"/>
                  </a:lnTo>
                  <a:lnTo>
                    <a:pt x="5718" y="15366"/>
                  </a:lnTo>
                  <a:lnTo>
                    <a:pt x="5692" y="15325"/>
                  </a:lnTo>
                  <a:close/>
                  <a:moveTo>
                    <a:pt x="18153" y="15406"/>
                  </a:moveTo>
                  <a:lnTo>
                    <a:pt x="18119" y="15435"/>
                  </a:lnTo>
                  <a:lnTo>
                    <a:pt x="18043" y="15464"/>
                  </a:lnTo>
                  <a:lnTo>
                    <a:pt x="18068" y="15504"/>
                  </a:lnTo>
                  <a:lnTo>
                    <a:pt x="18119" y="15516"/>
                  </a:lnTo>
                  <a:lnTo>
                    <a:pt x="18146" y="15573"/>
                  </a:lnTo>
                  <a:lnTo>
                    <a:pt x="18234" y="15573"/>
                  </a:lnTo>
                  <a:lnTo>
                    <a:pt x="18234" y="15602"/>
                  </a:lnTo>
                  <a:lnTo>
                    <a:pt x="18190" y="15602"/>
                  </a:lnTo>
                  <a:lnTo>
                    <a:pt x="18127" y="15643"/>
                  </a:lnTo>
                  <a:lnTo>
                    <a:pt x="18171" y="15683"/>
                  </a:lnTo>
                  <a:lnTo>
                    <a:pt x="18171" y="15724"/>
                  </a:lnTo>
                  <a:lnTo>
                    <a:pt x="18190" y="15753"/>
                  </a:lnTo>
                  <a:lnTo>
                    <a:pt x="18208" y="15753"/>
                  </a:lnTo>
                  <a:lnTo>
                    <a:pt x="18223" y="15694"/>
                  </a:lnTo>
                  <a:lnTo>
                    <a:pt x="18319" y="15793"/>
                  </a:lnTo>
                  <a:lnTo>
                    <a:pt x="18374" y="15793"/>
                  </a:lnTo>
                  <a:lnTo>
                    <a:pt x="18484" y="15873"/>
                  </a:lnTo>
                  <a:lnTo>
                    <a:pt x="18511" y="15954"/>
                  </a:lnTo>
                  <a:lnTo>
                    <a:pt x="18529" y="16052"/>
                  </a:lnTo>
                  <a:lnTo>
                    <a:pt x="18484" y="16075"/>
                  </a:lnTo>
                  <a:lnTo>
                    <a:pt x="18470" y="16162"/>
                  </a:lnTo>
                  <a:lnTo>
                    <a:pt x="18536" y="16162"/>
                  </a:lnTo>
                  <a:lnTo>
                    <a:pt x="18555" y="16122"/>
                  </a:lnTo>
                  <a:lnTo>
                    <a:pt x="18617" y="16144"/>
                  </a:lnTo>
                  <a:lnTo>
                    <a:pt x="18669" y="16214"/>
                  </a:lnTo>
                  <a:lnTo>
                    <a:pt x="18731" y="16226"/>
                  </a:lnTo>
                  <a:lnTo>
                    <a:pt x="18765" y="16242"/>
                  </a:lnTo>
                  <a:lnTo>
                    <a:pt x="18809" y="16214"/>
                  </a:lnTo>
                  <a:lnTo>
                    <a:pt x="18798" y="16144"/>
                  </a:lnTo>
                  <a:lnTo>
                    <a:pt x="18842" y="16104"/>
                  </a:lnTo>
                  <a:lnTo>
                    <a:pt x="18887" y="16075"/>
                  </a:lnTo>
                  <a:lnTo>
                    <a:pt x="18964" y="16122"/>
                  </a:lnTo>
                  <a:lnTo>
                    <a:pt x="19001" y="16214"/>
                  </a:lnTo>
                  <a:lnTo>
                    <a:pt x="19034" y="16254"/>
                  </a:lnTo>
                  <a:lnTo>
                    <a:pt x="19078" y="16323"/>
                  </a:lnTo>
                  <a:lnTo>
                    <a:pt x="19141" y="16335"/>
                  </a:lnTo>
                  <a:lnTo>
                    <a:pt x="19193" y="16352"/>
                  </a:lnTo>
                  <a:lnTo>
                    <a:pt x="19211" y="16376"/>
                  </a:lnTo>
                  <a:lnTo>
                    <a:pt x="19244" y="16364"/>
                  </a:lnTo>
                  <a:lnTo>
                    <a:pt x="19252" y="16335"/>
                  </a:lnTo>
                  <a:lnTo>
                    <a:pt x="19182" y="16295"/>
                  </a:lnTo>
                  <a:lnTo>
                    <a:pt x="19211" y="16283"/>
                  </a:lnTo>
                  <a:lnTo>
                    <a:pt x="19167" y="16254"/>
                  </a:lnTo>
                  <a:lnTo>
                    <a:pt x="19167" y="16214"/>
                  </a:lnTo>
                  <a:lnTo>
                    <a:pt x="19130" y="16214"/>
                  </a:lnTo>
                  <a:lnTo>
                    <a:pt x="19085" y="16122"/>
                  </a:lnTo>
                  <a:lnTo>
                    <a:pt x="19034" y="16064"/>
                  </a:lnTo>
                  <a:lnTo>
                    <a:pt x="19026" y="15995"/>
                  </a:lnTo>
                  <a:lnTo>
                    <a:pt x="19078" y="15983"/>
                  </a:lnTo>
                  <a:lnTo>
                    <a:pt x="19060" y="15943"/>
                  </a:lnTo>
                  <a:lnTo>
                    <a:pt x="18964" y="15885"/>
                  </a:lnTo>
                  <a:lnTo>
                    <a:pt x="18956" y="15816"/>
                  </a:lnTo>
                  <a:lnTo>
                    <a:pt x="18923" y="15775"/>
                  </a:lnTo>
                  <a:lnTo>
                    <a:pt x="18879" y="15735"/>
                  </a:lnTo>
                  <a:lnTo>
                    <a:pt x="18773" y="15665"/>
                  </a:lnTo>
                  <a:lnTo>
                    <a:pt x="18669" y="15614"/>
                  </a:lnTo>
                  <a:lnTo>
                    <a:pt x="18599" y="15602"/>
                  </a:lnTo>
                  <a:lnTo>
                    <a:pt x="18566" y="15557"/>
                  </a:lnTo>
                  <a:lnTo>
                    <a:pt x="18503" y="15533"/>
                  </a:lnTo>
                  <a:lnTo>
                    <a:pt x="18452" y="15533"/>
                  </a:lnTo>
                  <a:lnTo>
                    <a:pt x="18381" y="15585"/>
                  </a:lnTo>
                  <a:lnTo>
                    <a:pt x="18337" y="15683"/>
                  </a:lnTo>
                  <a:lnTo>
                    <a:pt x="18278" y="15626"/>
                  </a:lnTo>
                  <a:lnTo>
                    <a:pt x="18260" y="15475"/>
                  </a:lnTo>
                  <a:lnTo>
                    <a:pt x="18249" y="15453"/>
                  </a:lnTo>
                  <a:lnTo>
                    <a:pt x="18153" y="15406"/>
                  </a:lnTo>
                  <a:close/>
                  <a:moveTo>
                    <a:pt x="6105" y="15516"/>
                  </a:moveTo>
                  <a:lnTo>
                    <a:pt x="6076" y="15775"/>
                  </a:lnTo>
                  <a:lnTo>
                    <a:pt x="6024" y="15763"/>
                  </a:lnTo>
                  <a:lnTo>
                    <a:pt x="6076" y="15763"/>
                  </a:lnTo>
                  <a:lnTo>
                    <a:pt x="6050" y="15724"/>
                  </a:lnTo>
                  <a:lnTo>
                    <a:pt x="6024" y="15724"/>
                  </a:lnTo>
                  <a:lnTo>
                    <a:pt x="6030" y="15712"/>
                  </a:lnTo>
                  <a:lnTo>
                    <a:pt x="6050" y="15712"/>
                  </a:lnTo>
                  <a:lnTo>
                    <a:pt x="6076" y="15763"/>
                  </a:lnTo>
                  <a:lnTo>
                    <a:pt x="6105" y="15516"/>
                  </a:lnTo>
                  <a:close/>
                  <a:moveTo>
                    <a:pt x="5965" y="15573"/>
                  </a:moveTo>
                  <a:lnTo>
                    <a:pt x="5987" y="15582"/>
                  </a:lnTo>
                  <a:lnTo>
                    <a:pt x="5980" y="15585"/>
                  </a:lnTo>
                  <a:lnTo>
                    <a:pt x="5965" y="15573"/>
                  </a:lnTo>
                  <a:close/>
                  <a:moveTo>
                    <a:pt x="19262" y="15602"/>
                  </a:moveTo>
                  <a:lnTo>
                    <a:pt x="19244" y="15626"/>
                  </a:lnTo>
                  <a:lnTo>
                    <a:pt x="19288" y="15655"/>
                  </a:lnTo>
                  <a:lnTo>
                    <a:pt x="19321" y="15694"/>
                  </a:lnTo>
                  <a:lnTo>
                    <a:pt x="19347" y="15724"/>
                  </a:lnTo>
                  <a:lnTo>
                    <a:pt x="19358" y="15763"/>
                  </a:lnTo>
                  <a:lnTo>
                    <a:pt x="19377" y="15816"/>
                  </a:lnTo>
                  <a:lnTo>
                    <a:pt x="19391" y="15793"/>
                  </a:lnTo>
                  <a:lnTo>
                    <a:pt x="19384" y="15735"/>
                  </a:lnTo>
                  <a:lnTo>
                    <a:pt x="19358" y="15712"/>
                  </a:lnTo>
                  <a:lnTo>
                    <a:pt x="19340" y="15665"/>
                  </a:lnTo>
                  <a:lnTo>
                    <a:pt x="19314" y="15643"/>
                  </a:lnTo>
                  <a:lnTo>
                    <a:pt x="19288" y="15626"/>
                  </a:lnTo>
                  <a:lnTo>
                    <a:pt x="19262" y="15602"/>
                  </a:lnTo>
                  <a:close/>
                  <a:moveTo>
                    <a:pt x="17972" y="15626"/>
                  </a:moveTo>
                  <a:lnTo>
                    <a:pt x="17891" y="15643"/>
                  </a:lnTo>
                  <a:lnTo>
                    <a:pt x="17884" y="15683"/>
                  </a:lnTo>
                  <a:lnTo>
                    <a:pt x="17928" y="15694"/>
                  </a:lnTo>
                  <a:lnTo>
                    <a:pt x="17961" y="15683"/>
                  </a:lnTo>
                  <a:lnTo>
                    <a:pt x="18005" y="15694"/>
                  </a:lnTo>
                  <a:lnTo>
                    <a:pt x="18057" y="15735"/>
                  </a:lnTo>
                  <a:lnTo>
                    <a:pt x="18043" y="15665"/>
                  </a:lnTo>
                  <a:lnTo>
                    <a:pt x="17972" y="15626"/>
                  </a:lnTo>
                  <a:close/>
                  <a:moveTo>
                    <a:pt x="5604" y="15651"/>
                  </a:moveTo>
                  <a:lnTo>
                    <a:pt x="5571" y="15735"/>
                  </a:lnTo>
                  <a:lnTo>
                    <a:pt x="5556" y="15793"/>
                  </a:lnTo>
                  <a:lnTo>
                    <a:pt x="5563" y="15735"/>
                  </a:lnTo>
                  <a:lnTo>
                    <a:pt x="5597" y="15655"/>
                  </a:lnTo>
                  <a:lnTo>
                    <a:pt x="5604" y="15651"/>
                  </a:lnTo>
                  <a:close/>
                  <a:moveTo>
                    <a:pt x="17769" y="15665"/>
                  </a:moveTo>
                  <a:lnTo>
                    <a:pt x="17781" y="15712"/>
                  </a:lnTo>
                  <a:lnTo>
                    <a:pt x="17825" y="15724"/>
                  </a:lnTo>
                  <a:lnTo>
                    <a:pt x="17851" y="15694"/>
                  </a:lnTo>
                  <a:lnTo>
                    <a:pt x="17832" y="15665"/>
                  </a:lnTo>
                  <a:lnTo>
                    <a:pt x="17769" y="15665"/>
                  </a:lnTo>
                  <a:close/>
                  <a:moveTo>
                    <a:pt x="10960" y="15694"/>
                  </a:moveTo>
                  <a:lnTo>
                    <a:pt x="10955" y="15700"/>
                  </a:lnTo>
                  <a:lnTo>
                    <a:pt x="10955" y="15699"/>
                  </a:lnTo>
                  <a:lnTo>
                    <a:pt x="10960" y="15694"/>
                  </a:lnTo>
                  <a:close/>
                  <a:moveTo>
                    <a:pt x="19332" y="15753"/>
                  </a:moveTo>
                  <a:lnTo>
                    <a:pt x="19296" y="15763"/>
                  </a:lnTo>
                  <a:lnTo>
                    <a:pt x="19307" y="15816"/>
                  </a:lnTo>
                  <a:lnTo>
                    <a:pt x="19270" y="15845"/>
                  </a:lnTo>
                  <a:lnTo>
                    <a:pt x="19252" y="15873"/>
                  </a:lnTo>
                  <a:lnTo>
                    <a:pt x="19218" y="15885"/>
                  </a:lnTo>
                  <a:lnTo>
                    <a:pt x="19211" y="15833"/>
                  </a:lnTo>
                  <a:lnTo>
                    <a:pt x="19200" y="15833"/>
                  </a:lnTo>
                  <a:lnTo>
                    <a:pt x="19193" y="15885"/>
                  </a:lnTo>
                  <a:lnTo>
                    <a:pt x="19167" y="15885"/>
                  </a:lnTo>
                  <a:lnTo>
                    <a:pt x="19104" y="15873"/>
                  </a:lnTo>
                  <a:lnTo>
                    <a:pt x="19104" y="15914"/>
                  </a:lnTo>
                  <a:lnTo>
                    <a:pt x="19141" y="15926"/>
                  </a:lnTo>
                  <a:lnTo>
                    <a:pt x="19182" y="15954"/>
                  </a:lnTo>
                  <a:lnTo>
                    <a:pt x="19218" y="15954"/>
                  </a:lnTo>
                  <a:lnTo>
                    <a:pt x="19252" y="15943"/>
                  </a:lnTo>
                  <a:lnTo>
                    <a:pt x="19288" y="15914"/>
                  </a:lnTo>
                  <a:lnTo>
                    <a:pt x="19288" y="15885"/>
                  </a:lnTo>
                  <a:lnTo>
                    <a:pt x="19321" y="15885"/>
                  </a:lnTo>
                  <a:lnTo>
                    <a:pt x="19340" y="15816"/>
                  </a:lnTo>
                  <a:lnTo>
                    <a:pt x="19340" y="15763"/>
                  </a:lnTo>
                  <a:lnTo>
                    <a:pt x="19332" y="15753"/>
                  </a:lnTo>
                  <a:close/>
                  <a:moveTo>
                    <a:pt x="5965" y="15793"/>
                  </a:moveTo>
                  <a:lnTo>
                    <a:pt x="5903" y="15861"/>
                  </a:lnTo>
                  <a:lnTo>
                    <a:pt x="5895" y="15902"/>
                  </a:lnTo>
                  <a:lnTo>
                    <a:pt x="5895" y="15861"/>
                  </a:lnTo>
                  <a:lnTo>
                    <a:pt x="5965" y="15793"/>
                  </a:lnTo>
                  <a:close/>
                  <a:moveTo>
                    <a:pt x="11028" y="15818"/>
                  </a:moveTo>
                  <a:lnTo>
                    <a:pt x="11034" y="15824"/>
                  </a:lnTo>
                  <a:lnTo>
                    <a:pt x="11038" y="15833"/>
                  </a:lnTo>
                  <a:lnTo>
                    <a:pt x="11026" y="15819"/>
                  </a:lnTo>
                  <a:lnTo>
                    <a:pt x="11028" y="15818"/>
                  </a:lnTo>
                  <a:close/>
                  <a:moveTo>
                    <a:pt x="19480" y="15833"/>
                  </a:moveTo>
                  <a:lnTo>
                    <a:pt x="19473" y="15845"/>
                  </a:lnTo>
                  <a:lnTo>
                    <a:pt x="19488" y="15914"/>
                  </a:lnTo>
                  <a:lnTo>
                    <a:pt x="19513" y="15983"/>
                  </a:lnTo>
                  <a:lnTo>
                    <a:pt x="19539" y="16024"/>
                  </a:lnTo>
                  <a:lnTo>
                    <a:pt x="19558" y="16012"/>
                  </a:lnTo>
                  <a:lnTo>
                    <a:pt x="19568" y="15983"/>
                  </a:lnTo>
                  <a:lnTo>
                    <a:pt x="19532" y="15943"/>
                  </a:lnTo>
                  <a:lnTo>
                    <a:pt x="19506" y="15885"/>
                  </a:lnTo>
                  <a:lnTo>
                    <a:pt x="19488" y="15873"/>
                  </a:lnTo>
                  <a:lnTo>
                    <a:pt x="19480" y="15833"/>
                  </a:lnTo>
                  <a:close/>
                  <a:moveTo>
                    <a:pt x="18278" y="15873"/>
                  </a:moveTo>
                  <a:lnTo>
                    <a:pt x="18267" y="15914"/>
                  </a:lnTo>
                  <a:lnTo>
                    <a:pt x="18260" y="15943"/>
                  </a:lnTo>
                  <a:lnTo>
                    <a:pt x="18260" y="16012"/>
                  </a:lnTo>
                  <a:lnTo>
                    <a:pt x="18293" y="15943"/>
                  </a:lnTo>
                  <a:lnTo>
                    <a:pt x="18293" y="15914"/>
                  </a:lnTo>
                  <a:lnTo>
                    <a:pt x="18278" y="15873"/>
                  </a:lnTo>
                  <a:close/>
                  <a:moveTo>
                    <a:pt x="16575" y="15926"/>
                  </a:moveTo>
                  <a:lnTo>
                    <a:pt x="16541" y="16012"/>
                  </a:lnTo>
                  <a:lnTo>
                    <a:pt x="16594" y="16024"/>
                  </a:lnTo>
                  <a:lnTo>
                    <a:pt x="16600" y="16064"/>
                  </a:lnTo>
                  <a:lnTo>
                    <a:pt x="16715" y="16093"/>
                  </a:lnTo>
                  <a:lnTo>
                    <a:pt x="16741" y="16075"/>
                  </a:lnTo>
                  <a:lnTo>
                    <a:pt x="16778" y="16093"/>
                  </a:lnTo>
                  <a:lnTo>
                    <a:pt x="16855" y="16134"/>
                  </a:lnTo>
                  <a:lnTo>
                    <a:pt x="16906" y="16144"/>
                  </a:lnTo>
                  <a:lnTo>
                    <a:pt x="16969" y="16162"/>
                  </a:lnTo>
                  <a:lnTo>
                    <a:pt x="17021" y="16144"/>
                  </a:lnTo>
                  <a:lnTo>
                    <a:pt x="17091" y="16185"/>
                  </a:lnTo>
                  <a:lnTo>
                    <a:pt x="17161" y="16144"/>
                  </a:lnTo>
                  <a:lnTo>
                    <a:pt x="17080" y="16093"/>
                  </a:lnTo>
                  <a:lnTo>
                    <a:pt x="16995" y="16075"/>
                  </a:lnTo>
                  <a:lnTo>
                    <a:pt x="16969" y="16024"/>
                  </a:lnTo>
                  <a:lnTo>
                    <a:pt x="16862" y="15965"/>
                  </a:lnTo>
                  <a:lnTo>
                    <a:pt x="16848" y="16012"/>
                  </a:lnTo>
                  <a:lnTo>
                    <a:pt x="16733" y="16012"/>
                  </a:lnTo>
                  <a:lnTo>
                    <a:pt x="16722" y="15965"/>
                  </a:lnTo>
                  <a:lnTo>
                    <a:pt x="16697" y="15954"/>
                  </a:lnTo>
                  <a:lnTo>
                    <a:pt x="16656" y="15926"/>
                  </a:lnTo>
                  <a:lnTo>
                    <a:pt x="16575" y="15926"/>
                  </a:lnTo>
                  <a:close/>
                  <a:moveTo>
                    <a:pt x="19594" y="15983"/>
                  </a:moveTo>
                  <a:lnTo>
                    <a:pt x="19594" y="15995"/>
                  </a:lnTo>
                  <a:lnTo>
                    <a:pt x="19620" y="16036"/>
                  </a:lnTo>
                  <a:lnTo>
                    <a:pt x="19646" y="16064"/>
                  </a:lnTo>
                  <a:lnTo>
                    <a:pt x="19653" y="16052"/>
                  </a:lnTo>
                  <a:lnTo>
                    <a:pt x="19627" y="16024"/>
                  </a:lnTo>
                  <a:lnTo>
                    <a:pt x="19594" y="15983"/>
                  </a:lnTo>
                  <a:close/>
                  <a:moveTo>
                    <a:pt x="5884" y="15995"/>
                  </a:moveTo>
                  <a:lnTo>
                    <a:pt x="5850" y="16024"/>
                  </a:lnTo>
                  <a:lnTo>
                    <a:pt x="5850" y="16012"/>
                  </a:lnTo>
                  <a:lnTo>
                    <a:pt x="5884" y="15995"/>
                  </a:lnTo>
                  <a:close/>
                  <a:moveTo>
                    <a:pt x="12035" y="16009"/>
                  </a:moveTo>
                  <a:lnTo>
                    <a:pt x="12047" y="16022"/>
                  </a:lnTo>
                  <a:lnTo>
                    <a:pt x="12048" y="16026"/>
                  </a:lnTo>
                  <a:lnTo>
                    <a:pt x="12035" y="16009"/>
                  </a:lnTo>
                  <a:close/>
                  <a:moveTo>
                    <a:pt x="19705" y="16052"/>
                  </a:moveTo>
                  <a:lnTo>
                    <a:pt x="19697" y="16064"/>
                  </a:lnTo>
                  <a:lnTo>
                    <a:pt x="19716" y="16093"/>
                  </a:lnTo>
                  <a:lnTo>
                    <a:pt x="19749" y="16134"/>
                  </a:lnTo>
                  <a:lnTo>
                    <a:pt x="19794" y="16173"/>
                  </a:lnTo>
                  <a:lnTo>
                    <a:pt x="19794" y="16144"/>
                  </a:lnTo>
                  <a:lnTo>
                    <a:pt x="19775" y="16122"/>
                  </a:lnTo>
                  <a:lnTo>
                    <a:pt x="19735" y="16075"/>
                  </a:lnTo>
                  <a:lnTo>
                    <a:pt x="19705" y="16052"/>
                  </a:lnTo>
                  <a:close/>
                  <a:moveTo>
                    <a:pt x="17290" y="16122"/>
                  </a:moveTo>
                  <a:lnTo>
                    <a:pt x="17271" y="16162"/>
                  </a:lnTo>
                  <a:lnTo>
                    <a:pt x="17239" y="16162"/>
                  </a:lnTo>
                  <a:lnTo>
                    <a:pt x="17220" y="16214"/>
                  </a:lnTo>
                  <a:lnTo>
                    <a:pt x="17246" y="16214"/>
                  </a:lnTo>
                  <a:lnTo>
                    <a:pt x="17290" y="16203"/>
                  </a:lnTo>
                  <a:lnTo>
                    <a:pt x="17360" y="16185"/>
                  </a:lnTo>
                  <a:lnTo>
                    <a:pt x="17342" y="16144"/>
                  </a:lnTo>
                  <a:lnTo>
                    <a:pt x="17309" y="16144"/>
                  </a:lnTo>
                  <a:lnTo>
                    <a:pt x="17290" y="16122"/>
                  </a:lnTo>
                  <a:close/>
                  <a:moveTo>
                    <a:pt x="17589" y="16122"/>
                  </a:moveTo>
                  <a:lnTo>
                    <a:pt x="17533" y="16162"/>
                  </a:lnTo>
                  <a:lnTo>
                    <a:pt x="17493" y="16173"/>
                  </a:lnTo>
                  <a:lnTo>
                    <a:pt x="17456" y="16144"/>
                  </a:lnTo>
                  <a:lnTo>
                    <a:pt x="17404" y="16162"/>
                  </a:lnTo>
                  <a:lnTo>
                    <a:pt x="17404" y="16185"/>
                  </a:lnTo>
                  <a:lnTo>
                    <a:pt x="17482" y="16203"/>
                  </a:lnTo>
                  <a:lnTo>
                    <a:pt x="17578" y="16185"/>
                  </a:lnTo>
                  <a:lnTo>
                    <a:pt x="17589" y="16122"/>
                  </a:lnTo>
                  <a:close/>
                  <a:moveTo>
                    <a:pt x="17807" y="16144"/>
                  </a:moveTo>
                  <a:lnTo>
                    <a:pt x="17769" y="16162"/>
                  </a:lnTo>
                  <a:lnTo>
                    <a:pt x="17718" y="16173"/>
                  </a:lnTo>
                  <a:lnTo>
                    <a:pt x="17710" y="16203"/>
                  </a:lnTo>
                  <a:lnTo>
                    <a:pt x="17648" y="16242"/>
                  </a:lnTo>
                  <a:lnTo>
                    <a:pt x="17622" y="16295"/>
                  </a:lnTo>
                  <a:lnTo>
                    <a:pt x="17622" y="16335"/>
                  </a:lnTo>
                  <a:lnTo>
                    <a:pt x="17674" y="16312"/>
                  </a:lnTo>
                  <a:lnTo>
                    <a:pt x="17718" y="16242"/>
                  </a:lnTo>
                  <a:lnTo>
                    <a:pt x="17762" y="16214"/>
                  </a:lnTo>
                  <a:lnTo>
                    <a:pt x="17832" y="16173"/>
                  </a:lnTo>
                  <a:lnTo>
                    <a:pt x="17851" y="16144"/>
                  </a:lnTo>
                  <a:lnTo>
                    <a:pt x="17807" y="16144"/>
                  </a:lnTo>
                  <a:close/>
                  <a:moveTo>
                    <a:pt x="19838" y="16144"/>
                  </a:moveTo>
                  <a:lnTo>
                    <a:pt x="19845" y="16203"/>
                  </a:lnTo>
                  <a:lnTo>
                    <a:pt x="19889" y="16283"/>
                  </a:lnTo>
                  <a:lnTo>
                    <a:pt x="19897" y="16272"/>
                  </a:lnTo>
                  <a:lnTo>
                    <a:pt x="19882" y="16214"/>
                  </a:lnTo>
                  <a:lnTo>
                    <a:pt x="19856" y="16144"/>
                  </a:lnTo>
                  <a:lnTo>
                    <a:pt x="19838" y="16144"/>
                  </a:lnTo>
                  <a:close/>
                  <a:moveTo>
                    <a:pt x="5858" y="16162"/>
                  </a:moveTo>
                  <a:lnTo>
                    <a:pt x="5895" y="16214"/>
                  </a:lnTo>
                  <a:lnTo>
                    <a:pt x="5877" y="16254"/>
                  </a:lnTo>
                  <a:lnTo>
                    <a:pt x="5884" y="16214"/>
                  </a:lnTo>
                  <a:lnTo>
                    <a:pt x="5858" y="16162"/>
                  </a:lnTo>
                  <a:close/>
                  <a:moveTo>
                    <a:pt x="19786" y="16226"/>
                  </a:moveTo>
                  <a:lnTo>
                    <a:pt x="19775" y="16272"/>
                  </a:lnTo>
                  <a:lnTo>
                    <a:pt x="19794" y="16283"/>
                  </a:lnTo>
                  <a:lnTo>
                    <a:pt x="19830" y="16295"/>
                  </a:lnTo>
                  <a:lnTo>
                    <a:pt x="19856" y="16295"/>
                  </a:lnTo>
                  <a:lnTo>
                    <a:pt x="19845" y="16272"/>
                  </a:lnTo>
                  <a:lnTo>
                    <a:pt x="19819" y="16254"/>
                  </a:lnTo>
                  <a:lnTo>
                    <a:pt x="19786" y="16226"/>
                  </a:lnTo>
                  <a:close/>
                  <a:moveTo>
                    <a:pt x="17404" y="16242"/>
                  </a:moveTo>
                  <a:lnTo>
                    <a:pt x="17353" y="16272"/>
                  </a:lnTo>
                  <a:lnTo>
                    <a:pt x="17430" y="16323"/>
                  </a:lnTo>
                  <a:lnTo>
                    <a:pt x="17456" y="16323"/>
                  </a:lnTo>
                  <a:lnTo>
                    <a:pt x="17456" y="16295"/>
                  </a:lnTo>
                  <a:lnTo>
                    <a:pt x="17438" y="16272"/>
                  </a:lnTo>
                  <a:lnTo>
                    <a:pt x="17404" y="16242"/>
                  </a:lnTo>
                  <a:close/>
                  <a:moveTo>
                    <a:pt x="6347" y="16283"/>
                  </a:moveTo>
                  <a:lnTo>
                    <a:pt x="6348" y="16283"/>
                  </a:lnTo>
                  <a:lnTo>
                    <a:pt x="6347" y="16291"/>
                  </a:lnTo>
                  <a:lnTo>
                    <a:pt x="6345" y="16293"/>
                  </a:lnTo>
                  <a:lnTo>
                    <a:pt x="6347" y="16283"/>
                  </a:lnTo>
                  <a:close/>
                  <a:moveTo>
                    <a:pt x="19882" y="16323"/>
                  </a:moveTo>
                  <a:lnTo>
                    <a:pt x="19897" y="16376"/>
                  </a:lnTo>
                  <a:lnTo>
                    <a:pt x="19941" y="16376"/>
                  </a:lnTo>
                  <a:lnTo>
                    <a:pt x="19926" y="16352"/>
                  </a:lnTo>
                  <a:lnTo>
                    <a:pt x="19915" y="16352"/>
                  </a:lnTo>
                  <a:lnTo>
                    <a:pt x="19882" y="16323"/>
                  </a:lnTo>
                  <a:close/>
                  <a:moveTo>
                    <a:pt x="18758" y="16376"/>
                  </a:moveTo>
                  <a:lnTo>
                    <a:pt x="18739" y="16405"/>
                  </a:lnTo>
                  <a:lnTo>
                    <a:pt x="18739" y="16433"/>
                  </a:lnTo>
                  <a:lnTo>
                    <a:pt x="18720" y="16485"/>
                  </a:lnTo>
                  <a:lnTo>
                    <a:pt x="18702" y="16531"/>
                  </a:lnTo>
                  <a:lnTo>
                    <a:pt x="18720" y="16572"/>
                  </a:lnTo>
                  <a:lnTo>
                    <a:pt x="18702" y="16583"/>
                  </a:lnTo>
                  <a:lnTo>
                    <a:pt x="18695" y="16652"/>
                  </a:lnTo>
                  <a:lnTo>
                    <a:pt x="18702" y="16721"/>
                  </a:lnTo>
                  <a:lnTo>
                    <a:pt x="18695" y="16733"/>
                  </a:lnTo>
                  <a:lnTo>
                    <a:pt x="18702" y="16786"/>
                  </a:lnTo>
                  <a:lnTo>
                    <a:pt x="18687" y="16855"/>
                  </a:lnTo>
                  <a:lnTo>
                    <a:pt x="18687" y="16912"/>
                  </a:lnTo>
                  <a:lnTo>
                    <a:pt x="18669" y="16964"/>
                  </a:lnTo>
                  <a:lnTo>
                    <a:pt x="18661" y="17004"/>
                  </a:lnTo>
                  <a:lnTo>
                    <a:pt x="18617" y="17045"/>
                  </a:lnTo>
                  <a:lnTo>
                    <a:pt x="18566" y="17004"/>
                  </a:lnTo>
                  <a:lnTo>
                    <a:pt x="18555" y="16982"/>
                  </a:lnTo>
                  <a:lnTo>
                    <a:pt x="18522" y="16953"/>
                  </a:lnTo>
                  <a:lnTo>
                    <a:pt x="18503" y="16953"/>
                  </a:lnTo>
                  <a:lnTo>
                    <a:pt x="18459" y="16894"/>
                  </a:lnTo>
                  <a:lnTo>
                    <a:pt x="18433" y="16872"/>
                  </a:lnTo>
                  <a:lnTo>
                    <a:pt x="18381" y="16843"/>
                  </a:lnTo>
                  <a:lnTo>
                    <a:pt x="18337" y="16786"/>
                  </a:lnTo>
                  <a:lnTo>
                    <a:pt x="18337" y="16745"/>
                  </a:lnTo>
                  <a:lnTo>
                    <a:pt x="18374" y="16664"/>
                  </a:lnTo>
                  <a:lnTo>
                    <a:pt x="18363" y="16623"/>
                  </a:lnTo>
                  <a:lnTo>
                    <a:pt x="18381" y="16623"/>
                  </a:lnTo>
                  <a:lnTo>
                    <a:pt x="18408" y="16583"/>
                  </a:lnTo>
                  <a:lnTo>
                    <a:pt x="18425" y="16531"/>
                  </a:lnTo>
                  <a:lnTo>
                    <a:pt x="18400" y="16485"/>
                  </a:lnTo>
                  <a:lnTo>
                    <a:pt x="18381" y="16503"/>
                  </a:lnTo>
                  <a:lnTo>
                    <a:pt x="18363" y="16485"/>
                  </a:lnTo>
                  <a:lnTo>
                    <a:pt x="18330" y="16513"/>
                  </a:lnTo>
                  <a:lnTo>
                    <a:pt x="18286" y="16485"/>
                  </a:lnTo>
                  <a:lnTo>
                    <a:pt x="18278" y="16503"/>
                  </a:lnTo>
                  <a:lnTo>
                    <a:pt x="18223" y="16474"/>
                  </a:lnTo>
                  <a:lnTo>
                    <a:pt x="18190" y="16433"/>
                  </a:lnTo>
                  <a:lnTo>
                    <a:pt x="18153" y="16421"/>
                  </a:lnTo>
                  <a:lnTo>
                    <a:pt x="18119" y="16433"/>
                  </a:lnTo>
                  <a:lnTo>
                    <a:pt x="18164" y="16462"/>
                  </a:lnTo>
                  <a:lnTo>
                    <a:pt x="18164" y="16503"/>
                  </a:lnTo>
                  <a:lnTo>
                    <a:pt x="18112" y="16531"/>
                  </a:lnTo>
                  <a:lnTo>
                    <a:pt x="18083" y="16513"/>
                  </a:lnTo>
                  <a:lnTo>
                    <a:pt x="18049" y="16543"/>
                  </a:lnTo>
                  <a:lnTo>
                    <a:pt x="18024" y="16595"/>
                  </a:lnTo>
                  <a:lnTo>
                    <a:pt x="18031" y="16623"/>
                  </a:lnTo>
                  <a:lnTo>
                    <a:pt x="18005" y="16652"/>
                  </a:lnTo>
                  <a:lnTo>
                    <a:pt x="17972" y="16733"/>
                  </a:lnTo>
                  <a:lnTo>
                    <a:pt x="17987" y="16774"/>
                  </a:lnTo>
                  <a:lnTo>
                    <a:pt x="17910" y="16774"/>
                  </a:lnTo>
                  <a:lnTo>
                    <a:pt x="17876" y="16721"/>
                  </a:lnTo>
                  <a:lnTo>
                    <a:pt x="17832" y="16664"/>
                  </a:lnTo>
                  <a:lnTo>
                    <a:pt x="17807" y="16682"/>
                  </a:lnTo>
                  <a:lnTo>
                    <a:pt x="17781" y="16693"/>
                  </a:lnTo>
                  <a:lnTo>
                    <a:pt x="17781" y="16721"/>
                  </a:lnTo>
                  <a:lnTo>
                    <a:pt x="17754" y="16704"/>
                  </a:lnTo>
                  <a:lnTo>
                    <a:pt x="17754" y="16733"/>
                  </a:lnTo>
                  <a:lnTo>
                    <a:pt x="17718" y="16745"/>
                  </a:lnTo>
                  <a:lnTo>
                    <a:pt x="17710" y="16786"/>
                  </a:lnTo>
                  <a:lnTo>
                    <a:pt x="17674" y="16843"/>
                  </a:lnTo>
                  <a:lnTo>
                    <a:pt x="17666" y="16912"/>
                  </a:lnTo>
                  <a:lnTo>
                    <a:pt x="17640" y="16884"/>
                  </a:lnTo>
                  <a:lnTo>
                    <a:pt x="17622" y="16941"/>
                  </a:lnTo>
                  <a:lnTo>
                    <a:pt x="17640" y="16982"/>
                  </a:lnTo>
                  <a:lnTo>
                    <a:pt x="17615" y="16992"/>
                  </a:lnTo>
                  <a:lnTo>
                    <a:pt x="17596" y="16912"/>
                  </a:lnTo>
                  <a:lnTo>
                    <a:pt x="17552" y="16992"/>
                  </a:lnTo>
                  <a:lnTo>
                    <a:pt x="17552" y="17045"/>
                  </a:lnTo>
                  <a:lnTo>
                    <a:pt x="17545" y="17091"/>
                  </a:lnTo>
                  <a:lnTo>
                    <a:pt x="17507" y="17143"/>
                  </a:lnTo>
                  <a:lnTo>
                    <a:pt x="17493" y="17200"/>
                  </a:lnTo>
                  <a:lnTo>
                    <a:pt x="17467" y="17241"/>
                  </a:lnTo>
                  <a:lnTo>
                    <a:pt x="17404" y="17265"/>
                  </a:lnTo>
                  <a:lnTo>
                    <a:pt x="17353" y="17265"/>
                  </a:lnTo>
                  <a:lnTo>
                    <a:pt x="17342" y="17293"/>
                  </a:lnTo>
                  <a:lnTo>
                    <a:pt x="17309" y="17304"/>
                  </a:lnTo>
                  <a:lnTo>
                    <a:pt x="17257" y="17334"/>
                  </a:lnTo>
                  <a:lnTo>
                    <a:pt x="17213" y="17334"/>
                  </a:lnTo>
                  <a:lnTo>
                    <a:pt x="17168" y="17373"/>
                  </a:lnTo>
                  <a:lnTo>
                    <a:pt x="17142" y="17414"/>
                  </a:lnTo>
                  <a:lnTo>
                    <a:pt x="17091" y="17443"/>
                  </a:lnTo>
                  <a:lnTo>
                    <a:pt x="17065" y="17524"/>
                  </a:lnTo>
                  <a:lnTo>
                    <a:pt x="17065" y="17443"/>
                  </a:lnTo>
                  <a:lnTo>
                    <a:pt x="17039" y="17512"/>
                  </a:lnTo>
                  <a:lnTo>
                    <a:pt x="17047" y="17564"/>
                  </a:lnTo>
                  <a:lnTo>
                    <a:pt x="17039" y="17622"/>
                  </a:lnTo>
                  <a:lnTo>
                    <a:pt x="17021" y="17650"/>
                  </a:lnTo>
                  <a:lnTo>
                    <a:pt x="17021" y="17703"/>
                  </a:lnTo>
                  <a:lnTo>
                    <a:pt x="17028" y="17742"/>
                  </a:lnTo>
                  <a:lnTo>
                    <a:pt x="17039" y="17772"/>
                  </a:lnTo>
                  <a:lnTo>
                    <a:pt x="17065" y="17852"/>
                  </a:lnTo>
                  <a:lnTo>
                    <a:pt x="17065" y="17911"/>
                  </a:lnTo>
                  <a:lnTo>
                    <a:pt x="17047" y="17864"/>
                  </a:lnTo>
                  <a:lnTo>
                    <a:pt x="17021" y="17841"/>
                  </a:lnTo>
                  <a:lnTo>
                    <a:pt x="17039" y="17922"/>
                  </a:lnTo>
                  <a:lnTo>
                    <a:pt x="17014" y="17881"/>
                  </a:lnTo>
                  <a:lnTo>
                    <a:pt x="17021" y="17922"/>
                  </a:lnTo>
                  <a:lnTo>
                    <a:pt x="17054" y="18020"/>
                  </a:lnTo>
                  <a:lnTo>
                    <a:pt x="17065" y="18101"/>
                  </a:lnTo>
                  <a:lnTo>
                    <a:pt x="17091" y="18141"/>
                  </a:lnTo>
                  <a:lnTo>
                    <a:pt x="17091" y="18170"/>
                  </a:lnTo>
                  <a:lnTo>
                    <a:pt x="17117" y="18233"/>
                  </a:lnTo>
                  <a:lnTo>
                    <a:pt x="17117" y="18291"/>
                  </a:lnTo>
                  <a:lnTo>
                    <a:pt x="17124" y="18360"/>
                  </a:lnTo>
                  <a:lnTo>
                    <a:pt x="17150" y="18470"/>
                  </a:lnTo>
                  <a:lnTo>
                    <a:pt x="17161" y="18533"/>
                  </a:lnTo>
                  <a:lnTo>
                    <a:pt x="17150" y="18602"/>
                  </a:lnTo>
                  <a:lnTo>
                    <a:pt x="17150" y="18643"/>
                  </a:lnTo>
                  <a:lnTo>
                    <a:pt x="17142" y="18672"/>
                  </a:lnTo>
                  <a:lnTo>
                    <a:pt x="17117" y="18689"/>
                  </a:lnTo>
                  <a:lnTo>
                    <a:pt x="17117" y="18753"/>
                  </a:lnTo>
                  <a:lnTo>
                    <a:pt x="17142" y="18770"/>
                  </a:lnTo>
                  <a:lnTo>
                    <a:pt x="17213" y="18851"/>
                  </a:lnTo>
                  <a:lnTo>
                    <a:pt x="17290" y="18851"/>
                  </a:lnTo>
                  <a:lnTo>
                    <a:pt x="17327" y="18810"/>
                  </a:lnTo>
                  <a:lnTo>
                    <a:pt x="17353" y="18781"/>
                  </a:lnTo>
                  <a:lnTo>
                    <a:pt x="17372" y="18781"/>
                  </a:lnTo>
                  <a:lnTo>
                    <a:pt x="17404" y="18730"/>
                  </a:lnTo>
                  <a:lnTo>
                    <a:pt x="17448" y="18730"/>
                  </a:lnTo>
                  <a:lnTo>
                    <a:pt x="17493" y="18712"/>
                  </a:lnTo>
                  <a:lnTo>
                    <a:pt x="17545" y="18730"/>
                  </a:lnTo>
                  <a:lnTo>
                    <a:pt x="17578" y="18730"/>
                  </a:lnTo>
                  <a:lnTo>
                    <a:pt x="17629" y="18712"/>
                  </a:lnTo>
                  <a:lnTo>
                    <a:pt x="17659" y="18672"/>
                  </a:lnTo>
                  <a:lnTo>
                    <a:pt x="17666" y="18620"/>
                  </a:lnTo>
                  <a:lnTo>
                    <a:pt x="17718" y="18592"/>
                  </a:lnTo>
                  <a:lnTo>
                    <a:pt x="17781" y="18533"/>
                  </a:lnTo>
                  <a:lnTo>
                    <a:pt x="17840" y="18533"/>
                  </a:lnTo>
                  <a:lnTo>
                    <a:pt x="17902" y="18510"/>
                  </a:lnTo>
                  <a:lnTo>
                    <a:pt x="17980" y="18470"/>
                  </a:lnTo>
                  <a:lnTo>
                    <a:pt x="18083" y="18453"/>
                  </a:lnTo>
                  <a:lnTo>
                    <a:pt x="18146" y="18510"/>
                  </a:lnTo>
                  <a:lnTo>
                    <a:pt x="18190" y="18510"/>
                  </a:lnTo>
                  <a:lnTo>
                    <a:pt x="18267" y="18580"/>
                  </a:lnTo>
                  <a:lnTo>
                    <a:pt x="18260" y="18602"/>
                  </a:lnTo>
                  <a:lnTo>
                    <a:pt x="18286" y="18643"/>
                  </a:lnTo>
                  <a:lnTo>
                    <a:pt x="18319" y="18730"/>
                  </a:lnTo>
                  <a:lnTo>
                    <a:pt x="18319" y="18781"/>
                  </a:lnTo>
                  <a:lnTo>
                    <a:pt x="18374" y="18839"/>
                  </a:lnTo>
                  <a:lnTo>
                    <a:pt x="18389" y="18741"/>
                  </a:lnTo>
                  <a:lnTo>
                    <a:pt x="18425" y="18700"/>
                  </a:lnTo>
                  <a:lnTo>
                    <a:pt x="18477" y="18602"/>
                  </a:lnTo>
                  <a:lnTo>
                    <a:pt x="18477" y="18689"/>
                  </a:lnTo>
                  <a:lnTo>
                    <a:pt x="18459" y="18741"/>
                  </a:lnTo>
                  <a:lnTo>
                    <a:pt x="18452" y="18810"/>
                  </a:lnTo>
                  <a:lnTo>
                    <a:pt x="18414" y="18863"/>
                  </a:lnTo>
                  <a:lnTo>
                    <a:pt x="18470" y="18851"/>
                  </a:lnTo>
                  <a:lnTo>
                    <a:pt x="18496" y="18770"/>
                  </a:lnTo>
                  <a:lnTo>
                    <a:pt x="18511" y="18851"/>
                  </a:lnTo>
                  <a:lnTo>
                    <a:pt x="18496" y="18920"/>
                  </a:lnTo>
                  <a:lnTo>
                    <a:pt x="18555" y="18932"/>
                  </a:lnTo>
                  <a:lnTo>
                    <a:pt x="18581" y="18971"/>
                  </a:lnTo>
                  <a:lnTo>
                    <a:pt x="18599" y="19030"/>
                  </a:lnTo>
                  <a:lnTo>
                    <a:pt x="18606" y="19110"/>
                  </a:lnTo>
                  <a:lnTo>
                    <a:pt x="18643" y="19191"/>
                  </a:lnTo>
                  <a:lnTo>
                    <a:pt x="18702" y="19220"/>
                  </a:lnTo>
                  <a:lnTo>
                    <a:pt x="18739" y="19232"/>
                  </a:lnTo>
                  <a:lnTo>
                    <a:pt x="18773" y="19249"/>
                  </a:lnTo>
                  <a:lnTo>
                    <a:pt x="18828" y="19289"/>
                  </a:lnTo>
                  <a:lnTo>
                    <a:pt x="18879" y="19203"/>
                  </a:lnTo>
                  <a:lnTo>
                    <a:pt x="18905" y="19179"/>
                  </a:lnTo>
                  <a:lnTo>
                    <a:pt x="18894" y="19232"/>
                  </a:lnTo>
                  <a:lnTo>
                    <a:pt x="18931" y="19260"/>
                  </a:lnTo>
                  <a:lnTo>
                    <a:pt x="18982" y="19313"/>
                  </a:lnTo>
                  <a:lnTo>
                    <a:pt x="19019" y="19260"/>
                  </a:lnTo>
                  <a:lnTo>
                    <a:pt x="19045" y="19220"/>
                  </a:lnTo>
                  <a:lnTo>
                    <a:pt x="19104" y="19162"/>
                  </a:lnTo>
                  <a:lnTo>
                    <a:pt x="19167" y="19162"/>
                  </a:lnTo>
                  <a:lnTo>
                    <a:pt x="19200" y="19122"/>
                  </a:lnTo>
                  <a:lnTo>
                    <a:pt x="19200" y="19081"/>
                  </a:lnTo>
                  <a:lnTo>
                    <a:pt x="19211" y="19001"/>
                  </a:lnTo>
                  <a:lnTo>
                    <a:pt x="19218" y="18920"/>
                  </a:lnTo>
                  <a:lnTo>
                    <a:pt x="19244" y="18863"/>
                  </a:lnTo>
                  <a:lnTo>
                    <a:pt x="19262" y="18770"/>
                  </a:lnTo>
                  <a:lnTo>
                    <a:pt x="19288" y="18712"/>
                  </a:lnTo>
                  <a:lnTo>
                    <a:pt x="19307" y="18620"/>
                  </a:lnTo>
                  <a:lnTo>
                    <a:pt x="19347" y="18580"/>
                  </a:lnTo>
                  <a:lnTo>
                    <a:pt x="19377" y="18470"/>
                  </a:lnTo>
                  <a:lnTo>
                    <a:pt x="19391" y="18384"/>
                  </a:lnTo>
                  <a:lnTo>
                    <a:pt x="19391" y="18331"/>
                  </a:lnTo>
                  <a:lnTo>
                    <a:pt x="19403" y="18233"/>
                  </a:lnTo>
                  <a:lnTo>
                    <a:pt x="19410" y="18182"/>
                  </a:lnTo>
                  <a:lnTo>
                    <a:pt x="19417" y="18084"/>
                  </a:lnTo>
                  <a:lnTo>
                    <a:pt x="19391" y="18003"/>
                  </a:lnTo>
                  <a:lnTo>
                    <a:pt x="19391" y="17881"/>
                  </a:lnTo>
                  <a:lnTo>
                    <a:pt x="19377" y="17801"/>
                  </a:lnTo>
                  <a:lnTo>
                    <a:pt x="19332" y="17714"/>
                  </a:lnTo>
                  <a:lnTo>
                    <a:pt x="19296" y="17673"/>
                  </a:lnTo>
                  <a:lnTo>
                    <a:pt x="19262" y="17610"/>
                  </a:lnTo>
                  <a:lnTo>
                    <a:pt x="19244" y="17512"/>
                  </a:lnTo>
                  <a:lnTo>
                    <a:pt x="19237" y="17524"/>
                  </a:lnTo>
                  <a:lnTo>
                    <a:pt x="19211" y="17483"/>
                  </a:lnTo>
                  <a:lnTo>
                    <a:pt x="19182" y="17501"/>
                  </a:lnTo>
                  <a:lnTo>
                    <a:pt x="19167" y="17391"/>
                  </a:lnTo>
                  <a:lnTo>
                    <a:pt x="19130" y="17334"/>
                  </a:lnTo>
                  <a:lnTo>
                    <a:pt x="19141" y="17304"/>
                  </a:lnTo>
                  <a:lnTo>
                    <a:pt x="19096" y="17265"/>
                  </a:lnTo>
                  <a:lnTo>
                    <a:pt x="19052" y="17212"/>
                  </a:lnTo>
                  <a:lnTo>
                    <a:pt x="18990" y="17172"/>
                  </a:lnTo>
                  <a:lnTo>
                    <a:pt x="18975" y="17102"/>
                  </a:lnTo>
                  <a:lnTo>
                    <a:pt x="18975" y="17045"/>
                  </a:lnTo>
                  <a:lnTo>
                    <a:pt x="18956" y="16964"/>
                  </a:lnTo>
                  <a:lnTo>
                    <a:pt x="18938" y="16953"/>
                  </a:lnTo>
                  <a:lnTo>
                    <a:pt x="18931" y="16912"/>
                  </a:lnTo>
                  <a:lnTo>
                    <a:pt x="18923" y="16831"/>
                  </a:lnTo>
                  <a:lnTo>
                    <a:pt x="18931" y="16774"/>
                  </a:lnTo>
                  <a:lnTo>
                    <a:pt x="18894" y="16745"/>
                  </a:lnTo>
                  <a:lnTo>
                    <a:pt x="18879" y="16704"/>
                  </a:lnTo>
                  <a:lnTo>
                    <a:pt x="18842" y="16733"/>
                  </a:lnTo>
                  <a:lnTo>
                    <a:pt x="18817" y="16664"/>
                  </a:lnTo>
                  <a:lnTo>
                    <a:pt x="18817" y="16572"/>
                  </a:lnTo>
                  <a:lnTo>
                    <a:pt x="18790" y="16531"/>
                  </a:lnTo>
                  <a:lnTo>
                    <a:pt x="18790" y="16485"/>
                  </a:lnTo>
                  <a:lnTo>
                    <a:pt x="18783" y="16474"/>
                  </a:lnTo>
                  <a:lnTo>
                    <a:pt x="18773" y="16421"/>
                  </a:lnTo>
                  <a:lnTo>
                    <a:pt x="18758" y="16376"/>
                  </a:lnTo>
                  <a:close/>
                  <a:moveTo>
                    <a:pt x="6098" y="16395"/>
                  </a:moveTo>
                  <a:lnTo>
                    <a:pt x="6101" y="16404"/>
                  </a:lnTo>
                  <a:lnTo>
                    <a:pt x="6097" y="16402"/>
                  </a:lnTo>
                  <a:lnTo>
                    <a:pt x="6095" y="16397"/>
                  </a:lnTo>
                  <a:lnTo>
                    <a:pt x="6098" y="16395"/>
                  </a:lnTo>
                  <a:close/>
                  <a:moveTo>
                    <a:pt x="11705" y="16421"/>
                  </a:moveTo>
                  <a:lnTo>
                    <a:pt x="11712" y="16421"/>
                  </a:lnTo>
                  <a:lnTo>
                    <a:pt x="11713" y="16423"/>
                  </a:lnTo>
                  <a:lnTo>
                    <a:pt x="11705" y="16427"/>
                  </a:lnTo>
                  <a:lnTo>
                    <a:pt x="11705" y="16421"/>
                  </a:lnTo>
                  <a:close/>
                  <a:moveTo>
                    <a:pt x="13202" y="16494"/>
                  </a:moveTo>
                  <a:lnTo>
                    <a:pt x="13183" y="16533"/>
                  </a:lnTo>
                  <a:lnTo>
                    <a:pt x="13183" y="16586"/>
                  </a:lnTo>
                  <a:lnTo>
                    <a:pt x="13150" y="16655"/>
                  </a:lnTo>
                  <a:lnTo>
                    <a:pt x="13124" y="16643"/>
                  </a:lnTo>
                  <a:lnTo>
                    <a:pt x="13132" y="16684"/>
                  </a:lnTo>
                  <a:lnTo>
                    <a:pt x="13117" y="16735"/>
                  </a:lnTo>
                  <a:lnTo>
                    <a:pt x="13073" y="16794"/>
                  </a:lnTo>
                  <a:lnTo>
                    <a:pt x="13029" y="16845"/>
                  </a:lnTo>
                  <a:lnTo>
                    <a:pt x="13003" y="16845"/>
                  </a:lnTo>
                  <a:lnTo>
                    <a:pt x="12984" y="16863"/>
                  </a:lnTo>
                  <a:lnTo>
                    <a:pt x="12951" y="16886"/>
                  </a:lnTo>
                  <a:lnTo>
                    <a:pt x="12921" y="16886"/>
                  </a:lnTo>
                  <a:lnTo>
                    <a:pt x="12914" y="16955"/>
                  </a:lnTo>
                  <a:lnTo>
                    <a:pt x="12888" y="16995"/>
                  </a:lnTo>
                  <a:lnTo>
                    <a:pt x="12896" y="17093"/>
                  </a:lnTo>
                  <a:lnTo>
                    <a:pt x="12907" y="17145"/>
                  </a:lnTo>
                  <a:lnTo>
                    <a:pt x="12921" y="17203"/>
                  </a:lnTo>
                  <a:lnTo>
                    <a:pt x="12914" y="17255"/>
                  </a:lnTo>
                  <a:lnTo>
                    <a:pt x="12888" y="17342"/>
                  </a:lnTo>
                  <a:lnTo>
                    <a:pt x="12888" y="17365"/>
                  </a:lnTo>
                  <a:lnTo>
                    <a:pt x="12862" y="17393"/>
                  </a:lnTo>
                  <a:lnTo>
                    <a:pt x="12844" y="17463"/>
                  </a:lnTo>
                  <a:lnTo>
                    <a:pt x="12855" y="17532"/>
                  </a:lnTo>
                  <a:lnTo>
                    <a:pt x="12881" y="17613"/>
                  </a:lnTo>
                  <a:lnTo>
                    <a:pt x="12881" y="17693"/>
                  </a:lnTo>
                  <a:lnTo>
                    <a:pt x="12896" y="17762"/>
                  </a:lnTo>
                  <a:lnTo>
                    <a:pt x="12940" y="17791"/>
                  </a:lnTo>
                  <a:lnTo>
                    <a:pt x="12977" y="17815"/>
                  </a:lnTo>
                  <a:lnTo>
                    <a:pt x="13029" y="17774"/>
                  </a:lnTo>
                  <a:lnTo>
                    <a:pt x="13080" y="17751"/>
                  </a:lnTo>
                  <a:lnTo>
                    <a:pt x="13106" y="17642"/>
                  </a:lnTo>
                  <a:lnTo>
                    <a:pt x="13132" y="17491"/>
                  </a:lnTo>
                  <a:lnTo>
                    <a:pt x="13168" y="17312"/>
                  </a:lnTo>
                  <a:lnTo>
                    <a:pt x="13195" y="17175"/>
                  </a:lnTo>
                  <a:lnTo>
                    <a:pt x="13220" y="17053"/>
                  </a:lnTo>
                  <a:lnTo>
                    <a:pt x="13220" y="16973"/>
                  </a:lnTo>
                  <a:lnTo>
                    <a:pt x="13239" y="16955"/>
                  </a:lnTo>
                  <a:lnTo>
                    <a:pt x="13246" y="16914"/>
                  </a:lnTo>
                  <a:lnTo>
                    <a:pt x="13227" y="16833"/>
                  </a:lnTo>
                  <a:lnTo>
                    <a:pt x="13246" y="16804"/>
                  </a:lnTo>
                  <a:lnTo>
                    <a:pt x="13265" y="16874"/>
                  </a:lnTo>
                  <a:lnTo>
                    <a:pt x="13279" y="16794"/>
                  </a:lnTo>
                  <a:lnTo>
                    <a:pt x="13265" y="16753"/>
                  </a:lnTo>
                  <a:lnTo>
                    <a:pt x="13253" y="16626"/>
                  </a:lnTo>
                  <a:lnTo>
                    <a:pt x="13239" y="16574"/>
                  </a:lnTo>
                  <a:lnTo>
                    <a:pt x="13227" y="16533"/>
                  </a:lnTo>
                  <a:lnTo>
                    <a:pt x="13202" y="16494"/>
                  </a:lnTo>
                  <a:close/>
                  <a:moveTo>
                    <a:pt x="11690" y="16525"/>
                  </a:moveTo>
                  <a:lnTo>
                    <a:pt x="11690" y="16526"/>
                  </a:lnTo>
                  <a:lnTo>
                    <a:pt x="11683" y="16553"/>
                  </a:lnTo>
                  <a:lnTo>
                    <a:pt x="11683" y="16543"/>
                  </a:lnTo>
                  <a:lnTo>
                    <a:pt x="11690" y="16525"/>
                  </a:lnTo>
                  <a:close/>
                  <a:moveTo>
                    <a:pt x="12232" y="16545"/>
                  </a:moveTo>
                  <a:lnTo>
                    <a:pt x="12229" y="16555"/>
                  </a:lnTo>
                  <a:lnTo>
                    <a:pt x="12225" y="16572"/>
                  </a:lnTo>
                  <a:lnTo>
                    <a:pt x="12209" y="16620"/>
                  </a:lnTo>
                  <a:lnTo>
                    <a:pt x="12220" y="16571"/>
                  </a:lnTo>
                  <a:lnTo>
                    <a:pt x="12229" y="16555"/>
                  </a:lnTo>
                  <a:lnTo>
                    <a:pt x="12228" y="16552"/>
                  </a:lnTo>
                  <a:lnTo>
                    <a:pt x="12232" y="16545"/>
                  </a:lnTo>
                  <a:close/>
                  <a:moveTo>
                    <a:pt x="11561" y="16583"/>
                  </a:moveTo>
                  <a:lnTo>
                    <a:pt x="11565" y="16583"/>
                  </a:lnTo>
                  <a:lnTo>
                    <a:pt x="11564" y="16595"/>
                  </a:lnTo>
                  <a:lnTo>
                    <a:pt x="11561" y="16595"/>
                  </a:lnTo>
                  <a:lnTo>
                    <a:pt x="11561" y="16583"/>
                  </a:lnTo>
                  <a:close/>
                  <a:moveTo>
                    <a:pt x="20195" y="16745"/>
                  </a:moveTo>
                  <a:lnTo>
                    <a:pt x="20195" y="16814"/>
                  </a:lnTo>
                  <a:lnTo>
                    <a:pt x="20203" y="16843"/>
                  </a:lnTo>
                  <a:lnTo>
                    <a:pt x="20221" y="16843"/>
                  </a:lnTo>
                  <a:lnTo>
                    <a:pt x="20239" y="16855"/>
                  </a:lnTo>
                  <a:lnTo>
                    <a:pt x="20228" y="16774"/>
                  </a:lnTo>
                  <a:lnTo>
                    <a:pt x="20195" y="16745"/>
                  </a:lnTo>
                  <a:close/>
                  <a:moveTo>
                    <a:pt x="6114" y="16769"/>
                  </a:moveTo>
                  <a:lnTo>
                    <a:pt x="6115" y="16775"/>
                  </a:lnTo>
                  <a:lnTo>
                    <a:pt x="6114" y="16779"/>
                  </a:lnTo>
                  <a:lnTo>
                    <a:pt x="6112" y="16774"/>
                  </a:lnTo>
                  <a:lnTo>
                    <a:pt x="6114" y="16769"/>
                  </a:lnTo>
                  <a:close/>
                  <a:moveTo>
                    <a:pt x="12312" y="16783"/>
                  </a:moveTo>
                  <a:lnTo>
                    <a:pt x="12313" y="16786"/>
                  </a:lnTo>
                  <a:lnTo>
                    <a:pt x="12306" y="16804"/>
                  </a:lnTo>
                  <a:lnTo>
                    <a:pt x="12312" y="16783"/>
                  </a:lnTo>
                  <a:close/>
                  <a:moveTo>
                    <a:pt x="6645" y="16829"/>
                  </a:moveTo>
                  <a:lnTo>
                    <a:pt x="6657" y="16886"/>
                  </a:lnTo>
                  <a:lnTo>
                    <a:pt x="6654" y="16886"/>
                  </a:lnTo>
                  <a:lnTo>
                    <a:pt x="6645" y="16829"/>
                  </a:lnTo>
                  <a:close/>
                  <a:moveTo>
                    <a:pt x="6106" y="16839"/>
                  </a:moveTo>
                  <a:lnTo>
                    <a:pt x="6108" y="16843"/>
                  </a:lnTo>
                  <a:lnTo>
                    <a:pt x="6106" y="16848"/>
                  </a:lnTo>
                  <a:lnTo>
                    <a:pt x="6105" y="16843"/>
                  </a:lnTo>
                  <a:lnTo>
                    <a:pt x="6106" y="16839"/>
                  </a:lnTo>
                  <a:close/>
                  <a:moveTo>
                    <a:pt x="20228" y="16872"/>
                  </a:moveTo>
                  <a:lnTo>
                    <a:pt x="20228" y="16894"/>
                  </a:lnTo>
                  <a:lnTo>
                    <a:pt x="20247" y="16941"/>
                  </a:lnTo>
                  <a:lnTo>
                    <a:pt x="20273" y="16923"/>
                  </a:lnTo>
                  <a:lnTo>
                    <a:pt x="20228" y="16872"/>
                  </a:lnTo>
                  <a:close/>
                  <a:moveTo>
                    <a:pt x="6765" y="16912"/>
                  </a:moveTo>
                  <a:lnTo>
                    <a:pt x="6776" y="16912"/>
                  </a:lnTo>
                  <a:lnTo>
                    <a:pt x="6765" y="16964"/>
                  </a:lnTo>
                  <a:lnTo>
                    <a:pt x="6776" y="16992"/>
                  </a:lnTo>
                  <a:lnTo>
                    <a:pt x="6765" y="16984"/>
                  </a:lnTo>
                  <a:lnTo>
                    <a:pt x="6765" y="16964"/>
                  </a:lnTo>
                  <a:lnTo>
                    <a:pt x="6765" y="16912"/>
                  </a:lnTo>
                  <a:close/>
                  <a:moveTo>
                    <a:pt x="6095" y="17029"/>
                  </a:moveTo>
                  <a:lnTo>
                    <a:pt x="6098" y="17032"/>
                  </a:lnTo>
                  <a:lnTo>
                    <a:pt x="6098" y="17033"/>
                  </a:lnTo>
                  <a:lnTo>
                    <a:pt x="6094" y="17041"/>
                  </a:lnTo>
                  <a:lnTo>
                    <a:pt x="6094" y="17043"/>
                  </a:lnTo>
                  <a:lnTo>
                    <a:pt x="6081" y="17082"/>
                  </a:lnTo>
                  <a:lnTo>
                    <a:pt x="6059" y="17093"/>
                  </a:lnTo>
                  <a:lnTo>
                    <a:pt x="6076" y="17074"/>
                  </a:lnTo>
                  <a:lnTo>
                    <a:pt x="6094" y="17033"/>
                  </a:lnTo>
                  <a:lnTo>
                    <a:pt x="6095" y="17029"/>
                  </a:lnTo>
                  <a:close/>
                  <a:moveTo>
                    <a:pt x="11502" y="17073"/>
                  </a:moveTo>
                  <a:lnTo>
                    <a:pt x="11514" y="17073"/>
                  </a:lnTo>
                  <a:lnTo>
                    <a:pt x="11514" y="17079"/>
                  </a:lnTo>
                  <a:lnTo>
                    <a:pt x="11502" y="17078"/>
                  </a:lnTo>
                  <a:lnTo>
                    <a:pt x="11502" y="17073"/>
                  </a:lnTo>
                  <a:close/>
                  <a:moveTo>
                    <a:pt x="6816" y="17089"/>
                  </a:moveTo>
                  <a:lnTo>
                    <a:pt x="6816" y="17091"/>
                  </a:lnTo>
                  <a:lnTo>
                    <a:pt x="6816" y="17094"/>
                  </a:lnTo>
                  <a:lnTo>
                    <a:pt x="6816" y="17089"/>
                  </a:lnTo>
                  <a:close/>
                  <a:moveTo>
                    <a:pt x="6792" y="17218"/>
                  </a:moveTo>
                  <a:lnTo>
                    <a:pt x="6802" y="17265"/>
                  </a:lnTo>
                  <a:lnTo>
                    <a:pt x="6792" y="17270"/>
                  </a:lnTo>
                  <a:lnTo>
                    <a:pt x="6792" y="17253"/>
                  </a:lnTo>
                  <a:lnTo>
                    <a:pt x="6791" y="17252"/>
                  </a:lnTo>
                  <a:lnTo>
                    <a:pt x="6791" y="17221"/>
                  </a:lnTo>
                  <a:lnTo>
                    <a:pt x="6792" y="17218"/>
                  </a:lnTo>
                  <a:close/>
                  <a:moveTo>
                    <a:pt x="20047" y="17281"/>
                  </a:moveTo>
                  <a:lnTo>
                    <a:pt x="20055" y="17304"/>
                  </a:lnTo>
                  <a:lnTo>
                    <a:pt x="20088" y="17373"/>
                  </a:lnTo>
                  <a:lnTo>
                    <a:pt x="20125" y="17432"/>
                  </a:lnTo>
                  <a:lnTo>
                    <a:pt x="20169" y="17483"/>
                  </a:lnTo>
                  <a:lnTo>
                    <a:pt x="20203" y="17512"/>
                  </a:lnTo>
                  <a:lnTo>
                    <a:pt x="20221" y="17483"/>
                  </a:lnTo>
                  <a:lnTo>
                    <a:pt x="20195" y="17432"/>
                  </a:lnTo>
                  <a:lnTo>
                    <a:pt x="20144" y="17373"/>
                  </a:lnTo>
                  <a:lnTo>
                    <a:pt x="20125" y="17351"/>
                  </a:lnTo>
                  <a:lnTo>
                    <a:pt x="20100" y="17304"/>
                  </a:lnTo>
                  <a:lnTo>
                    <a:pt x="20062" y="17281"/>
                  </a:lnTo>
                  <a:lnTo>
                    <a:pt x="20047" y="17281"/>
                  </a:lnTo>
                  <a:close/>
                  <a:moveTo>
                    <a:pt x="6529" y="17373"/>
                  </a:moveTo>
                  <a:lnTo>
                    <a:pt x="6507" y="17487"/>
                  </a:lnTo>
                  <a:lnTo>
                    <a:pt x="6505" y="17485"/>
                  </a:lnTo>
                  <a:lnTo>
                    <a:pt x="6529" y="17373"/>
                  </a:lnTo>
                  <a:close/>
                  <a:moveTo>
                    <a:pt x="6426" y="17463"/>
                  </a:moveTo>
                  <a:lnTo>
                    <a:pt x="6459" y="17471"/>
                  </a:lnTo>
                  <a:lnTo>
                    <a:pt x="6426" y="17471"/>
                  </a:lnTo>
                  <a:lnTo>
                    <a:pt x="6417" y="17506"/>
                  </a:lnTo>
                  <a:lnTo>
                    <a:pt x="6426" y="17463"/>
                  </a:lnTo>
                  <a:close/>
                  <a:moveTo>
                    <a:pt x="6879" y="17471"/>
                  </a:moveTo>
                  <a:lnTo>
                    <a:pt x="6889" y="17478"/>
                  </a:lnTo>
                  <a:lnTo>
                    <a:pt x="6889" y="17480"/>
                  </a:lnTo>
                  <a:lnTo>
                    <a:pt x="6879" y="17471"/>
                  </a:lnTo>
                  <a:close/>
                  <a:moveTo>
                    <a:pt x="6235" y="17668"/>
                  </a:moveTo>
                  <a:lnTo>
                    <a:pt x="6234" y="17673"/>
                  </a:lnTo>
                  <a:lnTo>
                    <a:pt x="6170" y="17711"/>
                  </a:lnTo>
                  <a:lnTo>
                    <a:pt x="6170" y="17705"/>
                  </a:lnTo>
                  <a:lnTo>
                    <a:pt x="6235" y="17668"/>
                  </a:lnTo>
                  <a:close/>
                  <a:moveTo>
                    <a:pt x="12166" y="17957"/>
                  </a:moveTo>
                  <a:lnTo>
                    <a:pt x="12180" y="17963"/>
                  </a:lnTo>
                  <a:lnTo>
                    <a:pt x="12166" y="17963"/>
                  </a:lnTo>
                  <a:lnTo>
                    <a:pt x="12166" y="17957"/>
                  </a:lnTo>
                  <a:close/>
                  <a:moveTo>
                    <a:pt x="6124" y="18050"/>
                  </a:moveTo>
                  <a:lnTo>
                    <a:pt x="6094" y="18123"/>
                  </a:lnTo>
                  <a:lnTo>
                    <a:pt x="6083" y="18168"/>
                  </a:lnTo>
                  <a:lnTo>
                    <a:pt x="6092" y="18115"/>
                  </a:lnTo>
                  <a:lnTo>
                    <a:pt x="6124" y="18050"/>
                  </a:lnTo>
                  <a:close/>
                  <a:moveTo>
                    <a:pt x="6887" y="18170"/>
                  </a:moveTo>
                  <a:lnTo>
                    <a:pt x="6810" y="18320"/>
                  </a:lnTo>
                  <a:lnTo>
                    <a:pt x="6802" y="18401"/>
                  </a:lnTo>
                  <a:lnTo>
                    <a:pt x="6810" y="18303"/>
                  </a:lnTo>
                  <a:lnTo>
                    <a:pt x="6887" y="18170"/>
                  </a:lnTo>
                  <a:close/>
                  <a:moveTo>
                    <a:pt x="11398" y="18183"/>
                  </a:moveTo>
                  <a:lnTo>
                    <a:pt x="11388" y="18193"/>
                  </a:lnTo>
                  <a:lnTo>
                    <a:pt x="11386" y="18195"/>
                  </a:lnTo>
                  <a:lnTo>
                    <a:pt x="11398" y="18183"/>
                  </a:lnTo>
                  <a:close/>
                  <a:moveTo>
                    <a:pt x="11334" y="18193"/>
                  </a:moveTo>
                  <a:lnTo>
                    <a:pt x="11351" y="18199"/>
                  </a:lnTo>
                  <a:lnTo>
                    <a:pt x="11370" y="18199"/>
                  </a:lnTo>
                  <a:lnTo>
                    <a:pt x="11351" y="18205"/>
                  </a:lnTo>
                  <a:lnTo>
                    <a:pt x="11334" y="18193"/>
                  </a:lnTo>
                  <a:close/>
                  <a:moveTo>
                    <a:pt x="11863" y="18279"/>
                  </a:moveTo>
                  <a:lnTo>
                    <a:pt x="11865" y="18282"/>
                  </a:lnTo>
                  <a:lnTo>
                    <a:pt x="11862" y="18289"/>
                  </a:lnTo>
                  <a:lnTo>
                    <a:pt x="11860" y="18286"/>
                  </a:lnTo>
                  <a:lnTo>
                    <a:pt x="11863" y="18279"/>
                  </a:lnTo>
                  <a:close/>
                  <a:moveTo>
                    <a:pt x="6077" y="18637"/>
                  </a:moveTo>
                  <a:lnTo>
                    <a:pt x="6087" y="18643"/>
                  </a:lnTo>
                  <a:lnTo>
                    <a:pt x="6087" y="18753"/>
                  </a:lnTo>
                  <a:lnTo>
                    <a:pt x="6062" y="18828"/>
                  </a:lnTo>
                  <a:lnTo>
                    <a:pt x="6081" y="18744"/>
                  </a:lnTo>
                  <a:lnTo>
                    <a:pt x="6081" y="18651"/>
                  </a:lnTo>
                  <a:lnTo>
                    <a:pt x="6077" y="18637"/>
                  </a:lnTo>
                  <a:close/>
                  <a:moveTo>
                    <a:pt x="20553" y="18781"/>
                  </a:moveTo>
                  <a:lnTo>
                    <a:pt x="20579" y="18863"/>
                  </a:lnTo>
                  <a:lnTo>
                    <a:pt x="20630" y="18971"/>
                  </a:lnTo>
                  <a:lnTo>
                    <a:pt x="20656" y="19012"/>
                  </a:lnTo>
                  <a:lnTo>
                    <a:pt x="20648" y="19042"/>
                  </a:lnTo>
                  <a:lnTo>
                    <a:pt x="20674" y="19110"/>
                  </a:lnTo>
                  <a:lnTo>
                    <a:pt x="20682" y="19191"/>
                  </a:lnTo>
                  <a:lnTo>
                    <a:pt x="20667" y="19289"/>
                  </a:lnTo>
                  <a:lnTo>
                    <a:pt x="20630" y="19330"/>
                  </a:lnTo>
                  <a:lnTo>
                    <a:pt x="20623" y="19370"/>
                  </a:lnTo>
                  <a:lnTo>
                    <a:pt x="20693" y="19411"/>
                  </a:lnTo>
                  <a:lnTo>
                    <a:pt x="20707" y="19480"/>
                  </a:lnTo>
                  <a:lnTo>
                    <a:pt x="20674" y="19589"/>
                  </a:lnTo>
                  <a:lnTo>
                    <a:pt x="20701" y="19601"/>
                  </a:lnTo>
                  <a:lnTo>
                    <a:pt x="20707" y="19630"/>
                  </a:lnTo>
                  <a:lnTo>
                    <a:pt x="20752" y="19589"/>
                  </a:lnTo>
                  <a:lnTo>
                    <a:pt x="20789" y="19509"/>
                  </a:lnTo>
                  <a:lnTo>
                    <a:pt x="20804" y="19440"/>
                  </a:lnTo>
                  <a:lnTo>
                    <a:pt x="20815" y="19411"/>
                  </a:lnTo>
                  <a:lnTo>
                    <a:pt x="20815" y="19352"/>
                  </a:lnTo>
                  <a:lnTo>
                    <a:pt x="20822" y="19330"/>
                  </a:lnTo>
                  <a:lnTo>
                    <a:pt x="20874" y="19330"/>
                  </a:lnTo>
                  <a:lnTo>
                    <a:pt x="20892" y="19260"/>
                  </a:lnTo>
                  <a:lnTo>
                    <a:pt x="20899" y="19151"/>
                  </a:lnTo>
                  <a:lnTo>
                    <a:pt x="20874" y="19140"/>
                  </a:lnTo>
                  <a:lnTo>
                    <a:pt x="20840" y="19191"/>
                  </a:lnTo>
                  <a:lnTo>
                    <a:pt x="20804" y="19179"/>
                  </a:lnTo>
                  <a:lnTo>
                    <a:pt x="20752" y="19140"/>
                  </a:lnTo>
                  <a:lnTo>
                    <a:pt x="20745" y="19042"/>
                  </a:lnTo>
                  <a:lnTo>
                    <a:pt x="20718" y="19012"/>
                  </a:lnTo>
                  <a:lnTo>
                    <a:pt x="20718" y="19099"/>
                  </a:lnTo>
                  <a:lnTo>
                    <a:pt x="20674" y="18971"/>
                  </a:lnTo>
                  <a:lnTo>
                    <a:pt x="20656" y="18879"/>
                  </a:lnTo>
                  <a:lnTo>
                    <a:pt x="20604" y="18851"/>
                  </a:lnTo>
                  <a:lnTo>
                    <a:pt x="20579" y="18781"/>
                  </a:lnTo>
                  <a:lnTo>
                    <a:pt x="20553" y="18781"/>
                  </a:lnTo>
                  <a:close/>
                  <a:moveTo>
                    <a:pt x="6050" y="18960"/>
                  </a:moveTo>
                  <a:lnTo>
                    <a:pt x="6050" y="18961"/>
                  </a:lnTo>
                  <a:lnTo>
                    <a:pt x="6009" y="19030"/>
                  </a:lnTo>
                  <a:lnTo>
                    <a:pt x="6009" y="19140"/>
                  </a:lnTo>
                  <a:lnTo>
                    <a:pt x="6015" y="19183"/>
                  </a:lnTo>
                  <a:lnTo>
                    <a:pt x="6003" y="19130"/>
                  </a:lnTo>
                  <a:lnTo>
                    <a:pt x="6003" y="19020"/>
                  </a:lnTo>
                  <a:lnTo>
                    <a:pt x="6050" y="18960"/>
                  </a:lnTo>
                  <a:close/>
                  <a:moveTo>
                    <a:pt x="6024" y="19256"/>
                  </a:moveTo>
                  <a:lnTo>
                    <a:pt x="6024" y="19260"/>
                  </a:lnTo>
                  <a:lnTo>
                    <a:pt x="5991" y="19289"/>
                  </a:lnTo>
                  <a:lnTo>
                    <a:pt x="5982" y="19342"/>
                  </a:lnTo>
                  <a:lnTo>
                    <a:pt x="5986" y="19293"/>
                  </a:lnTo>
                  <a:lnTo>
                    <a:pt x="6024" y="19256"/>
                  </a:lnTo>
                  <a:close/>
                  <a:moveTo>
                    <a:pt x="20560" y="19491"/>
                  </a:moveTo>
                  <a:lnTo>
                    <a:pt x="20527" y="19549"/>
                  </a:lnTo>
                  <a:lnTo>
                    <a:pt x="20516" y="19613"/>
                  </a:lnTo>
                  <a:lnTo>
                    <a:pt x="20490" y="19641"/>
                  </a:lnTo>
                  <a:lnTo>
                    <a:pt x="20465" y="19739"/>
                  </a:lnTo>
                  <a:lnTo>
                    <a:pt x="20380" y="19872"/>
                  </a:lnTo>
                  <a:lnTo>
                    <a:pt x="20336" y="19918"/>
                  </a:lnTo>
                  <a:lnTo>
                    <a:pt x="20291" y="19941"/>
                  </a:lnTo>
                  <a:lnTo>
                    <a:pt x="20221" y="20068"/>
                  </a:lnTo>
                  <a:lnTo>
                    <a:pt x="20188" y="20161"/>
                  </a:lnTo>
                  <a:lnTo>
                    <a:pt x="20195" y="20218"/>
                  </a:lnTo>
                  <a:lnTo>
                    <a:pt x="20265" y="20230"/>
                  </a:lnTo>
                  <a:lnTo>
                    <a:pt x="20298" y="20271"/>
                  </a:lnTo>
                  <a:lnTo>
                    <a:pt x="20350" y="20271"/>
                  </a:lnTo>
                  <a:lnTo>
                    <a:pt x="20387" y="20241"/>
                  </a:lnTo>
                  <a:lnTo>
                    <a:pt x="20431" y="20178"/>
                  </a:lnTo>
                  <a:lnTo>
                    <a:pt x="20465" y="20039"/>
                  </a:lnTo>
                  <a:lnTo>
                    <a:pt x="20483" y="19959"/>
                  </a:lnTo>
                  <a:lnTo>
                    <a:pt x="20534" y="19901"/>
                  </a:lnTo>
                  <a:lnTo>
                    <a:pt x="20579" y="19901"/>
                  </a:lnTo>
                  <a:lnTo>
                    <a:pt x="20560" y="19849"/>
                  </a:lnTo>
                  <a:lnTo>
                    <a:pt x="20586" y="19792"/>
                  </a:lnTo>
                  <a:lnTo>
                    <a:pt x="20630" y="19699"/>
                  </a:lnTo>
                  <a:lnTo>
                    <a:pt x="20648" y="19641"/>
                  </a:lnTo>
                  <a:lnTo>
                    <a:pt x="20648" y="19589"/>
                  </a:lnTo>
                  <a:lnTo>
                    <a:pt x="20630" y="19549"/>
                  </a:lnTo>
                  <a:lnTo>
                    <a:pt x="20586" y="19589"/>
                  </a:lnTo>
                  <a:lnTo>
                    <a:pt x="20579" y="19549"/>
                  </a:lnTo>
                  <a:lnTo>
                    <a:pt x="20560" y="19491"/>
                  </a:lnTo>
                  <a:close/>
                  <a:moveTo>
                    <a:pt x="18887" y="19520"/>
                  </a:moveTo>
                  <a:lnTo>
                    <a:pt x="18887" y="19572"/>
                  </a:lnTo>
                  <a:lnTo>
                    <a:pt x="18923" y="19682"/>
                  </a:lnTo>
                  <a:lnTo>
                    <a:pt x="18931" y="19762"/>
                  </a:lnTo>
                  <a:lnTo>
                    <a:pt x="18964" y="19872"/>
                  </a:lnTo>
                  <a:lnTo>
                    <a:pt x="19019" y="19872"/>
                  </a:lnTo>
                  <a:lnTo>
                    <a:pt x="19060" y="19792"/>
                  </a:lnTo>
                  <a:lnTo>
                    <a:pt x="19078" y="19821"/>
                  </a:lnTo>
                  <a:lnTo>
                    <a:pt x="19085" y="19723"/>
                  </a:lnTo>
                  <a:lnTo>
                    <a:pt x="19104" y="19682"/>
                  </a:lnTo>
                  <a:lnTo>
                    <a:pt x="19096" y="19532"/>
                  </a:lnTo>
                  <a:lnTo>
                    <a:pt x="19071" y="19532"/>
                  </a:lnTo>
                  <a:lnTo>
                    <a:pt x="19019" y="19549"/>
                  </a:lnTo>
                  <a:lnTo>
                    <a:pt x="18990" y="19560"/>
                  </a:lnTo>
                  <a:lnTo>
                    <a:pt x="18931" y="19520"/>
                  </a:lnTo>
                  <a:lnTo>
                    <a:pt x="18887" y="19520"/>
                  </a:lnTo>
                  <a:close/>
                  <a:moveTo>
                    <a:pt x="5998" y="20019"/>
                  </a:moveTo>
                  <a:lnTo>
                    <a:pt x="5998" y="20022"/>
                  </a:lnTo>
                  <a:lnTo>
                    <a:pt x="5978" y="20044"/>
                  </a:lnTo>
                  <a:lnTo>
                    <a:pt x="5978" y="20043"/>
                  </a:lnTo>
                  <a:lnTo>
                    <a:pt x="5998" y="20019"/>
                  </a:lnTo>
                  <a:close/>
                  <a:moveTo>
                    <a:pt x="5978" y="20106"/>
                  </a:moveTo>
                  <a:lnTo>
                    <a:pt x="5980" y="20120"/>
                  </a:lnTo>
                  <a:lnTo>
                    <a:pt x="5974" y="20158"/>
                  </a:lnTo>
                  <a:lnTo>
                    <a:pt x="5978" y="20123"/>
                  </a:lnTo>
                  <a:lnTo>
                    <a:pt x="5978" y="20106"/>
                  </a:lnTo>
                  <a:close/>
                  <a:moveTo>
                    <a:pt x="5897" y="20842"/>
                  </a:moveTo>
                  <a:lnTo>
                    <a:pt x="5916" y="20842"/>
                  </a:lnTo>
                  <a:lnTo>
                    <a:pt x="5900" y="20850"/>
                  </a:lnTo>
                  <a:lnTo>
                    <a:pt x="5897" y="20842"/>
                  </a:lnTo>
                  <a:close/>
                  <a:moveTo>
                    <a:pt x="6757" y="20899"/>
                  </a:moveTo>
                  <a:lnTo>
                    <a:pt x="6721" y="20968"/>
                  </a:lnTo>
                  <a:lnTo>
                    <a:pt x="6669" y="20928"/>
                  </a:lnTo>
                  <a:lnTo>
                    <a:pt x="6599" y="21009"/>
                  </a:lnTo>
                  <a:lnTo>
                    <a:pt x="6625" y="21078"/>
                  </a:lnTo>
                  <a:lnTo>
                    <a:pt x="6680" y="21009"/>
                  </a:lnTo>
                  <a:lnTo>
                    <a:pt x="6706" y="21060"/>
                  </a:lnTo>
                  <a:lnTo>
                    <a:pt x="6783" y="21021"/>
                  </a:lnTo>
                  <a:lnTo>
                    <a:pt x="6802" y="20968"/>
                  </a:lnTo>
                  <a:lnTo>
                    <a:pt x="6757" y="20899"/>
                  </a:lnTo>
                  <a:close/>
                  <a:moveTo>
                    <a:pt x="5959" y="21039"/>
                  </a:moveTo>
                  <a:lnTo>
                    <a:pt x="5982" y="21042"/>
                  </a:lnTo>
                  <a:lnTo>
                    <a:pt x="5959" y="21040"/>
                  </a:lnTo>
                  <a:lnTo>
                    <a:pt x="5959" y="21039"/>
                  </a:lnTo>
                  <a:close/>
                  <a:moveTo>
                    <a:pt x="6118" y="21109"/>
                  </a:moveTo>
                  <a:lnTo>
                    <a:pt x="6066" y="21179"/>
                  </a:lnTo>
                  <a:lnTo>
                    <a:pt x="6041" y="21288"/>
                  </a:lnTo>
                  <a:lnTo>
                    <a:pt x="6003" y="21352"/>
                  </a:lnTo>
                  <a:lnTo>
                    <a:pt x="5934" y="21300"/>
                  </a:lnTo>
                  <a:lnTo>
                    <a:pt x="5849" y="21191"/>
                  </a:lnTo>
                  <a:lnTo>
                    <a:pt x="5794" y="21162"/>
                  </a:lnTo>
                  <a:lnTo>
                    <a:pt x="5882" y="21329"/>
                  </a:lnTo>
                  <a:lnTo>
                    <a:pt x="5945" y="21421"/>
                  </a:lnTo>
                  <a:lnTo>
                    <a:pt x="6015" y="21502"/>
                  </a:lnTo>
                  <a:lnTo>
                    <a:pt x="6074" y="21531"/>
                  </a:lnTo>
                  <a:lnTo>
                    <a:pt x="6125" y="21571"/>
                  </a:lnTo>
                  <a:lnTo>
                    <a:pt x="6162" y="21588"/>
                  </a:lnTo>
                  <a:lnTo>
                    <a:pt x="6188" y="21600"/>
                  </a:lnTo>
                  <a:lnTo>
                    <a:pt x="6240" y="21549"/>
                  </a:lnTo>
                  <a:lnTo>
                    <a:pt x="6255" y="21491"/>
                  </a:lnTo>
                  <a:lnTo>
                    <a:pt x="6286" y="21539"/>
                  </a:lnTo>
                  <a:lnTo>
                    <a:pt x="6337" y="21539"/>
                  </a:lnTo>
                  <a:lnTo>
                    <a:pt x="6363" y="21447"/>
                  </a:lnTo>
                  <a:lnTo>
                    <a:pt x="6286" y="21419"/>
                  </a:lnTo>
                  <a:lnTo>
                    <a:pt x="6209" y="21321"/>
                  </a:lnTo>
                  <a:lnTo>
                    <a:pt x="6171" y="21199"/>
                  </a:lnTo>
                  <a:lnTo>
                    <a:pt x="6162" y="21158"/>
                  </a:lnTo>
                  <a:lnTo>
                    <a:pt x="6162" y="21121"/>
                  </a:lnTo>
                  <a:lnTo>
                    <a:pt x="6118" y="21109"/>
                  </a:lnTo>
                  <a:close/>
                </a:path>
              </a:pathLst>
            </a:custGeom>
            <a:solidFill>
              <a:srgbClr val="FFFFFF"/>
            </a:solidFill>
            <a:ln w="3175" cap="rnd">
              <a:noFill/>
            </a:ln>
          </p:spPr>
          <p:txBody>
            <a:bodyPr lIns="22860" rIns="22860"/>
            <a:lstStyle/>
            <a:p>
              <a:pPr defTabSz="882650">
                <a:defRPr sz="1800">
                  <a:latin typeface="Calibri" panose="020F0502020204030204"/>
                  <a:ea typeface="Calibri" panose="020F0502020204030204"/>
                  <a:cs typeface="Calibri" panose="020F0502020204030204"/>
                  <a:sym typeface="Calibri" panose="020F0502020204030204"/>
                </a:defRPr>
              </a:pPr>
              <a:endParaRPr sz="900">
                <a:solidFill>
                  <a:srgbClr val="FFFFFF"/>
                </a:solidFill>
              </a:endParaRPr>
            </a:p>
          </p:txBody>
        </p:sp>
      </p:grpSp>
      <p:pic>
        <p:nvPicPr>
          <p:cNvPr id="2" name="图片 1" descr="1.pn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44092" y="3423899"/>
            <a:ext cx="1096080" cy="1011766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  <a:headEnd/>
            <a:tailEnd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3" name="图片 2" descr="2.pn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44085" y="1420133"/>
            <a:ext cx="1334735" cy="379096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  <a:headEnd/>
            <a:tailEnd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4" name="图片 3" descr="4.png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89035" y="1436484"/>
            <a:ext cx="1322585" cy="431707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  <a:headEnd/>
            <a:tailEnd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图片 4" descr="6.png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07834" y="2463043"/>
            <a:ext cx="1385563" cy="30219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  <a:headEnd/>
            <a:tailEnd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图片 5" descr="12.jpg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01784" y="3471407"/>
            <a:ext cx="654994" cy="60461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  <a:headEnd/>
            <a:tailEnd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图片 6" descr="15.jpg"/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689679" y="5674237"/>
            <a:ext cx="692783" cy="639491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  <a:headEnd/>
            <a:tailEnd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8" name="图片 7" descr="16.png"/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07841" y="1429941"/>
            <a:ext cx="1362502" cy="41066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  <a:headEnd/>
            <a:tailEnd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9" name="图片 8" descr="17.jpg"/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80984" y="3471015"/>
            <a:ext cx="695302" cy="60461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  <a:headEnd/>
            <a:tailEnd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0" name="图片 9" descr="法国巴黎工商会（CCIP）Logo.bmp"/>
          <p:cNvPicPr>
            <a:picLocks noChangeAspect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91368" y="2404448"/>
            <a:ext cx="1889407" cy="319037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  <a:headEnd/>
            <a:tailEnd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1" name="图片 10" descr="QQ图片20151221125555.jpg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9377258" y="1467758"/>
            <a:ext cx="833561" cy="52322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  <a:headEnd/>
            <a:tailEnd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2" name="图片 11" descr="QQ图片20151221125239.png"/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>
            <a:off x="8519996" y="3484867"/>
            <a:ext cx="1448544" cy="807317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  <a:headEnd/>
            <a:tailEnd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3" name="图片 12" descr="NZCTA logo jpg.jpg"/>
          <p:cNvPicPr>
            <a:picLocks noChangeAspect="1"/>
          </p:cNvPicPr>
          <p:nvPr/>
        </p:nvPicPr>
        <p:blipFill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61536" y="4928170"/>
            <a:ext cx="1322586" cy="443603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  <a:headEnd/>
            <a:tailEnd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4" name="图片 13" descr="ICA-logo.jpg"/>
          <p:cNvPicPr>
            <a:picLocks noChangeAspect="1"/>
          </p:cNvPicPr>
          <p:nvPr/>
        </p:nvPicPr>
        <p:blipFill>
          <a:blip r:embed="rId1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58162" y="3452254"/>
            <a:ext cx="881723" cy="695386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  <a:headEnd/>
            <a:tailEnd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5" name="图片 14" descr="3.png"/>
          <p:cNvPicPr>
            <a:picLocks noChangeAspect="1"/>
          </p:cNvPicPr>
          <p:nvPr/>
        </p:nvPicPr>
        <p:blipFill>
          <a:blip r:embed="rId1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61536" y="2423599"/>
            <a:ext cx="1322584" cy="476848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  <a:headEnd/>
            <a:tailEnd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6" name="图片 15" descr="11.jpg"/>
          <p:cNvPicPr>
            <a:picLocks noChangeAspect="1"/>
          </p:cNvPicPr>
          <p:nvPr/>
        </p:nvPicPr>
        <p:blipFill>
          <a:blip r:embed="rId16" cstate="print"/>
          <a:stretch>
            <a:fillRect/>
          </a:stretch>
        </p:blipFill>
        <p:spPr>
          <a:xfrm>
            <a:off x="7891118" y="1527121"/>
            <a:ext cx="881724" cy="250431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  <a:headEnd/>
            <a:tailEnd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7" name="图片 16" descr="9.jpg"/>
          <p:cNvPicPr>
            <a:picLocks noChangeAspect="1"/>
          </p:cNvPicPr>
          <p:nvPr/>
        </p:nvPicPr>
        <p:blipFill>
          <a:blip r:embed="rId17" cstate="print"/>
          <a:stretch>
            <a:fillRect/>
          </a:stretch>
        </p:blipFill>
        <p:spPr>
          <a:xfrm>
            <a:off x="5893888" y="2423406"/>
            <a:ext cx="1440670" cy="35608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  <a:headEnd/>
            <a:tailEnd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8" name="图片 17" descr="1.jpg"/>
          <p:cNvPicPr>
            <a:picLocks noChangeAspect="1"/>
          </p:cNvPicPr>
          <p:nvPr/>
        </p:nvPicPr>
        <p:blipFill>
          <a:blip r:embed="rId1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76988" y="3414649"/>
            <a:ext cx="629802" cy="581356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  <a:headEnd/>
            <a:tailEnd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9" name="图片 18" descr="QQ图片20151221131333.png"/>
          <p:cNvPicPr>
            <a:picLocks noChangeAspect="1"/>
          </p:cNvPicPr>
          <p:nvPr/>
        </p:nvPicPr>
        <p:blipFill>
          <a:blip r:embed="rId1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19667" y="4723672"/>
            <a:ext cx="1070663" cy="425899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  <a:headEnd/>
            <a:tailEnd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0" name="图片 19" descr="QQ图片20151221131337.jpg"/>
          <p:cNvPicPr>
            <a:picLocks noChangeAspect="1"/>
          </p:cNvPicPr>
          <p:nvPr/>
        </p:nvPicPr>
        <p:blipFill>
          <a:blip r:embed="rId20" cstate="print"/>
          <a:stretch>
            <a:fillRect/>
          </a:stretch>
        </p:blipFill>
        <p:spPr>
          <a:xfrm>
            <a:off x="4040690" y="5700456"/>
            <a:ext cx="692783" cy="639491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  <a:headEnd/>
            <a:tailEnd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1" name="图片 20" descr="QQ图片20151221131249.png"/>
          <p:cNvPicPr>
            <a:picLocks noChangeAspect="1"/>
          </p:cNvPicPr>
          <p:nvPr/>
        </p:nvPicPr>
        <p:blipFill>
          <a:blip r:embed="rId21" cstate="print"/>
          <a:stretch>
            <a:fillRect/>
          </a:stretch>
        </p:blipFill>
        <p:spPr>
          <a:xfrm>
            <a:off x="8019933" y="4789215"/>
            <a:ext cx="1448545" cy="406949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  <a:headEnd/>
            <a:tailEnd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2" name="图片 21" descr="QQ图片20151221131343.png"/>
          <p:cNvPicPr>
            <a:picLocks noChangeAspect="1"/>
          </p:cNvPicPr>
          <p:nvPr/>
        </p:nvPicPr>
        <p:blipFill>
          <a:blip r:embed="rId2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39774" y="5783989"/>
            <a:ext cx="595646" cy="529739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  <a:headEnd/>
            <a:tailEnd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3" name="图片 22" descr="QQ图片20151221132120.png"/>
          <p:cNvPicPr>
            <a:picLocks noChangeAspect="1"/>
          </p:cNvPicPr>
          <p:nvPr/>
        </p:nvPicPr>
        <p:blipFill>
          <a:blip r:embed="rId23" cstate="print"/>
          <a:stretch>
            <a:fillRect/>
          </a:stretch>
        </p:blipFill>
        <p:spPr>
          <a:xfrm>
            <a:off x="3953849" y="4531060"/>
            <a:ext cx="1196624" cy="784672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  <a:headEnd/>
            <a:tailEnd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4" name="图片 23" descr="QQ截图20151221131703.png"/>
          <p:cNvPicPr>
            <a:picLocks noChangeAspect="1"/>
          </p:cNvPicPr>
          <p:nvPr/>
        </p:nvPicPr>
        <p:blipFill>
          <a:blip r:embed="rId2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93598" y="5672527"/>
            <a:ext cx="1511525" cy="695351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  <a:headEnd/>
            <a:tailEnd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25" name="TextBox 26"/>
          <p:cNvSpPr txBox="1"/>
          <p:nvPr/>
        </p:nvSpPr>
        <p:spPr>
          <a:xfrm>
            <a:off x="1101322" y="385372"/>
            <a:ext cx="10437295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altLang="zh-CN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Сотрудничаем с 134 международными/региональными организациями</a:t>
            </a:r>
            <a:endParaRPr lang="zh-CN" altLang="en-US" sz="2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+mj-cs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/>
    </mc:Choice>
    <mc:Fallback xmlns="">
      <p:transition spd="med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224"/>
          <a:stretch>
            <a:fillRect/>
          </a:stretch>
        </p:blipFill>
        <p:spPr>
          <a:xfrm>
            <a:off x="6879363" y="1563193"/>
            <a:ext cx="5312637" cy="3200114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 rotWithShape="1">
          <a:blip r:embed="rId3" cstate="print"/>
          <a:srcRect/>
          <a:stretch>
            <a:fillRect/>
          </a:stretch>
        </p:blipFill>
        <p:spPr>
          <a:xfrm>
            <a:off x="0" y="1578051"/>
            <a:ext cx="6879363" cy="3200113"/>
          </a:xfrm>
          <a:prstGeom prst="rect">
            <a:avLst/>
          </a:prstGeom>
        </p:spPr>
      </p:pic>
      <p:grpSp>
        <p:nvGrpSpPr>
          <p:cNvPr id="2" name="组合 1"/>
          <p:cNvGrpSpPr/>
          <p:nvPr/>
        </p:nvGrpSpPr>
        <p:grpSpPr>
          <a:xfrm>
            <a:off x="0" y="5784856"/>
            <a:ext cx="12192000" cy="768899"/>
            <a:chOff x="0" y="4289408"/>
            <a:chExt cx="13042032" cy="782878"/>
          </a:xfrm>
        </p:grpSpPr>
        <p:pic>
          <p:nvPicPr>
            <p:cNvPr id="10" name="图片 9"/>
            <p:cNvPicPr>
              <a:picLocks noChangeAspect="1"/>
            </p:cNvPicPr>
            <p:nvPr/>
          </p:nvPicPr>
          <p:blipFill rotWithShape="1"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0" y="4289408"/>
              <a:ext cx="4674669" cy="782878"/>
            </a:xfrm>
            <a:prstGeom prst="rect">
              <a:avLst/>
            </a:prstGeom>
          </p:spPr>
        </p:pic>
        <p:pic>
          <p:nvPicPr>
            <p:cNvPr id="7" name="图片 6"/>
            <p:cNvPicPr>
              <a:picLocks noChangeAspect="1"/>
            </p:cNvPicPr>
            <p:nvPr/>
          </p:nvPicPr>
          <p:blipFill rotWithShape="1"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4674669" y="4299516"/>
              <a:ext cx="3935129" cy="772770"/>
            </a:xfrm>
            <a:prstGeom prst="rect">
              <a:avLst/>
            </a:prstGeom>
          </p:spPr>
        </p:pic>
        <p:pic>
          <p:nvPicPr>
            <p:cNvPr id="8" name="图片 7"/>
            <p:cNvPicPr>
              <a:picLocks noChangeAspect="1"/>
            </p:cNvPicPr>
            <p:nvPr/>
          </p:nvPicPr>
          <p:blipFill rotWithShape="1"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8609799" y="4289892"/>
              <a:ext cx="4432233" cy="772770"/>
            </a:xfrm>
            <a:prstGeom prst="rect">
              <a:avLst/>
            </a:prstGeom>
          </p:spPr>
        </p:pic>
      </p:grpSp>
      <p:sp>
        <p:nvSpPr>
          <p:cNvPr id="11" name="TextBox 26">
            <a:extLst>
              <a:ext uri="{FF2B5EF4-FFF2-40B4-BE49-F238E27FC236}">
                <a16:creationId xmlns:a16="http://schemas.microsoft.com/office/drawing/2014/main" id="{C631F24F-AC01-4A49-8A73-70C3D7A89C8C}"/>
              </a:ext>
            </a:extLst>
          </p:cNvPr>
          <p:cNvSpPr txBox="1"/>
          <p:nvPr/>
        </p:nvSpPr>
        <p:spPr>
          <a:xfrm>
            <a:off x="1362221" y="586268"/>
            <a:ext cx="946755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altLang="zh-CN" sz="3600" b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Двусторонние рабочие механизмы</a:t>
            </a:r>
            <a:endParaRPr lang="zh-CN" altLang="en-US" sz="3600" b="1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+mj-cs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/>
    </mc:Choice>
    <mc:Fallback xmlns="">
      <p:transition spd="med"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4" name="组合 53"/>
          <p:cNvGrpSpPr/>
          <p:nvPr/>
        </p:nvGrpSpPr>
        <p:grpSpPr>
          <a:xfrm>
            <a:off x="0" y="781630"/>
            <a:ext cx="12192000" cy="5923469"/>
            <a:chOff x="483282" y="1630295"/>
            <a:chExt cx="10785589" cy="5132677"/>
          </a:xfrm>
        </p:grpSpPr>
        <p:pic>
          <p:nvPicPr>
            <p:cNvPr id="52" name="图片 51"/>
            <p:cNvPicPr>
              <a:picLocks noChangeAspect="1"/>
            </p:cNvPicPr>
            <p:nvPr/>
          </p:nvPicPr>
          <p:blipFill rotWithShape="1">
            <a:blip r:embed="rId2" cstate="print"/>
            <a:srcRect/>
            <a:stretch>
              <a:fillRect/>
            </a:stretch>
          </p:blipFill>
          <p:spPr>
            <a:xfrm>
              <a:off x="483282" y="1662824"/>
              <a:ext cx="10774927" cy="5061937"/>
            </a:xfrm>
            <a:prstGeom prst="rect">
              <a:avLst/>
            </a:prstGeom>
          </p:spPr>
        </p:pic>
        <p:sp>
          <p:nvSpPr>
            <p:cNvPr id="53" name="矩形 52"/>
            <p:cNvSpPr/>
            <p:nvPr/>
          </p:nvSpPr>
          <p:spPr>
            <a:xfrm>
              <a:off x="493944" y="1630295"/>
              <a:ext cx="10774927" cy="5132677"/>
            </a:xfrm>
            <a:prstGeom prst="rect">
              <a:avLst/>
            </a:prstGeom>
            <a:solidFill>
              <a:schemeClr val="bg1">
                <a:lumMod val="50000"/>
                <a:alpha val="53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00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  </a:t>
              </a:r>
              <a:endParaRPr lang="zh-CN" altLang="en-US" sz="10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pic>
        <p:nvPicPr>
          <p:cNvPr id="45" name="图片 44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6802" b="3056"/>
          <a:stretch>
            <a:fillRect/>
          </a:stretch>
        </p:blipFill>
        <p:spPr>
          <a:xfrm>
            <a:off x="-16404" y="2700420"/>
            <a:ext cx="4190367" cy="2111048"/>
          </a:xfrm>
          <a:prstGeom prst="rect">
            <a:avLst/>
          </a:prstGeom>
        </p:spPr>
      </p:pic>
      <p:sp>
        <p:nvSpPr>
          <p:cNvPr id="49" name="矩形 48"/>
          <p:cNvSpPr/>
          <p:nvPr/>
        </p:nvSpPr>
        <p:spPr>
          <a:xfrm>
            <a:off x="-1221" y="790076"/>
            <a:ext cx="4149785" cy="1944878"/>
          </a:xfrm>
          <a:prstGeom prst="rect">
            <a:avLst/>
          </a:prstGeom>
          <a:solidFill>
            <a:srgbClr val="00B0F0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altLang="zh-CN" sz="2800" b="1" dirty="0">
                <a:solidFill>
                  <a:schemeClr val="bg1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Форум «Один пояс, один путь»</a:t>
            </a:r>
            <a:endParaRPr lang="zh-CN" altLang="en-US" sz="2800" b="1" dirty="0">
              <a:solidFill>
                <a:schemeClr val="bg1"/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51" name="矩形 50"/>
          <p:cNvSpPr/>
          <p:nvPr/>
        </p:nvSpPr>
        <p:spPr>
          <a:xfrm>
            <a:off x="8162925" y="2719973"/>
            <a:ext cx="4029075" cy="2106827"/>
          </a:xfrm>
          <a:prstGeom prst="rect">
            <a:avLst/>
          </a:prstGeom>
          <a:solidFill>
            <a:srgbClr val="00B0F0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altLang="zh-CN" sz="2800" b="1" dirty="0">
                <a:solidFill>
                  <a:schemeClr val="bg1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Импортое Экспо,</a:t>
            </a:r>
          </a:p>
          <a:p>
            <a:pPr algn="ctr"/>
            <a:r>
              <a:rPr lang="ru-RU" altLang="zh-CN" sz="2800" b="1" dirty="0">
                <a:solidFill>
                  <a:schemeClr val="bg1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Кантонская ярмарка</a:t>
            </a:r>
            <a:endParaRPr lang="zh-CN" altLang="en-US" sz="2800" b="1" dirty="0">
              <a:solidFill>
                <a:schemeClr val="bg1"/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pic>
        <p:nvPicPr>
          <p:cNvPr id="55" name="图片 54"/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4152312" y="801557"/>
            <a:ext cx="4213055" cy="1911347"/>
          </a:xfrm>
          <a:prstGeom prst="rect">
            <a:avLst/>
          </a:prstGeom>
        </p:spPr>
      </p:pic>
      <p:pic>
        <p:nvPicPr>
          <p:cNvPr id="56" name="图片 55"/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8175044" y="789340"/>
            <a:ext cx="4009958" cy="1924050"/>
          </a:xfrm>
          <a:prstGeom prst="rect">
            <a:avLst/>
          </a:prstGeom>
        </p:spPr>
      </p:pic>
      <p:pic>
        <p:nvPicPr>
          <p:cNvPr id="43" name="图片 42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79927" y="4817414"/>
            <a:ext cx="2912855" cy="1905299"/>
          </a:xfrm>
          <a:prstGeom prst="rect">
            <a:avLst/>
          </a:prstGeom>
        </p:spPr>
      </p:pic>
      <p:sp>
        <p:nvSpPr>
          <p:cNvPr id="47" name="矩形 46"/>
          <p:cNvSpPr/>
          <p:nvPr/>
        </p:nvSpPr>
        <p:spPr>
          <a:xfrm>
            <a:off x="-11126" y="4824895"/>
            <a:ext cx="4159690" cy="1871742"/>
          </a:xfrm>
          <a:prstGeom prst="rect">
            <a:avLst/>
          </a:prstGeom>
          <a:solidFill>
            <a:srgbClr val="00B0F0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altLang="zh-CN" sz="2800" b="1" dirty="0">
                <a:solidFill>
                  <a:schemeClr val="bg1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Выставочные услуги </a:t>
            </a:r>
          </a:p>
          <a:p>
            <a:pPr algn="ctr"/>
            <a:r>
              <a:rPr lang="ru-RU" altLang="zh-CN" sz="2800" b="1" dirty="0">
                <a:solidFill>
                  <a:schemeClr val="bg1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Ярмарка  потребительских товаров</a:t>
            </a:r>
            <a:endParaRPr lang="zh-CN" altLang="en-US" sz="2800" b="1" dirty="0">
              <a:solidFill>
                <a:schemeClr val="bg1"/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54431" y="2700421"/>
            <a:ext cx="4016865" cy="2100180"/>
          </a:xfrm>
          <a:prstGeom prst="rect">
            <a:avLst/>
          </a:prstGeom>
        </p:spPr>
      </p:pic>
      <p:pic>
        <p:nvPicPr>
          <p:cNvPr id="10" name="图片 9" descr="建筑的摆设布局&#10;&#10;中度可信度描述已自动生成"/>
          <p:cNvPicPr>
            <a:picLocks noChangeAspect="1"/>
          </p:cNvPicPr>
          <p:nvPr/>
        </p:nvPicPr>
        <p:blipFill rotWithShape="1"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4154848" y="4800601"/>
            <a:ext cx="2683997" cy="1874733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9280092" y="4800600"/>
            <a:ext cx="2877626" cy="1898583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/>
    </mc:Choice>
    <mc:Fallback xmlns="">
      <p:transition spd="med"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5">
                <a:lumMod val="67000"/>
              </a:schemeClr>
            </a:gs>
            <a:gs pos="48000">
              <a:schemeClr val="accent5">
                <a:lumMod val="97000"/>
                <a:lumOff val="3000"/>
              </a:schemeClr>
            </a:gs>
            <a:gs pos="100000">
              <a:schemeClr val="accent5">
                <a:lumMod val="60000"/>
                <a:lumOff val="40000"/>
              </a:schemeClr>
            </a:gs>
          </a:gsLst>
          <a:lin ang="162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矩形 24"/>
          <p:cNvSpPr/>
          <p:nvPr/>
        </p:nvSpPr>
        <p:spPr>
          <a:xfrm>
            <a:off x="12679" y="3202677"/>
            <a:ext cx="12192000" cy="492471"/>
          </a:xfrm>
          <a:prstGeom prst="rect">
            <a:avLst/>
          </a:prstGeom>
          <a:solidFill>
            <a:srgbClr val="1A88E2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每年组织企业应对贸易摩擦案件</a:t>
            </a:r>
            <a:r>
              <a:rPr lang="en-US" altLang="zh-CN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50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余个，中美贸易争端中</a:t>
            </a:r>
            <a:r>
              <a:rPr lang="en-US" altLang="zh-CN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次代表行业赴美参加听证会</a:t>
            </a:r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679" y="3872572"/>
            <a:ext cx="3483887" cy="2224485"/>
          </a:xfrm>
          <a:prstGeom prst="rect">
            <a:avLst/>
          </a:prstGeom>
        </p:spPr>
      </p:pic>
      <p:pic>
        <p:nvPicPr>
          <p:cNvPr id="13" name="图片 12"/>
          <p:cNvPicPr preferRelativeResize="0"/>
          <p:nvPr/>
        </p:nvPicPr>
        <p:blipFill rotWithShape="1"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r="-836"/>
          <a:stretch>
            <a:fillRect/>
          </a:stretch>
        </p:blipFill>
        <p:spPr>
          <a:xfrm>
            <a:off x="5599228" y="3874614"/>
            <a:ext cx="3448937" cy="2217405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 rotWithShape="1"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950200" y="1078112"/>
            <a:ext cx="4270375" cy="2617036"/>
          </a:xfrm>
          <a:prstGeom prst="rect">
            <a:avLst/>
          </a:prstGeom>
        </p:spPr>
      </p:pic>
      <p:pic>
        <p:nvPicPr>
          <p:cNvPr id="28" name="图片 27"/>
          <p:cNvPicPr preferRelativeResize="0"/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20000"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048165" y="3879652"/>
            <a:ext cx="3172410" cy="2217405"/>
          </a:xfrm>
          <a:prstGeom prst="rect">
            <a:avLst/>
          </a:prstGeom>
        </p:spPr>
      </p:pic>
      <p:sp>
        <p:nvSpPr>
          <p:cNvPr id="30" name="矩形 29"/>
          <p:cNvSpPr/>
          <p:nvPr/>
        </p:nvSpPr>
        <p:spPr>
          <a:xfrm>
            <a:off x="0" y="1080690"/>
            <a:ext cx="3949700" cy="2598553"/>
          </a:xfrm>
          <a:prstGeom prst="rect">
            <a:avLst/>
          </a:prstGeom>
          <a:blipFill rotWithShape="1">
            <a:blip r:embed="rId9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31" name="矩形 30"/>
          <p:cNvSpPr/>
          <p:nvPr/>
        </p:nvSpPr>
        <p:spPr>
          <a:xfrm>
            <a:off x="3798978" y="1074682"/>
            <a:ext cx="4153390" cy="2610197"/>
          </a:xfrm>
          <a:prstGeom prst="rect">
            <a:avLst/>
          </a:prstGeom>
          <a:blipFill rotWithShape="1">
            <a:blip r:embed="rId10" cstate="screen">
              <a:extLst>
                <a:ext uri="{BEBA8EAE-BF5A-486C-A8C5-ECC9F3942E4B}">
                  <a14:imgProps xmlns:a14="http://schemas.microsoft.com/office/drawing/2010/main">
                    <a14:imgLayer r:embed="rId11">
                      <a14:imgEffect>
                        <a14:brightnessContrast brigh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dirty="0"/>
          </a:p>
        </p:txBody>
      </p:sp>
      <p:pic>
        <p:nvPicPr>
          <p:cNvPr id="12" name="图片 11"/>
          <p:cNvPicPr>
            <a:picLocks noChangeAspect="1"/>
          </p:cNvPicPr>
          <p:nvPr/>
        </p:nvPicPr>
        <p:blipFill rotWithShape="1">
          <a:blip r:embed="rId1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2937757" y="3875569"/>
            <a:ext cx="3009900" cy="2224485"/>
          </a:xfrm>
          <a:prstGeom prst="rect">
            <a:avLst/>
          </a:prstGeom>
        </p:spPr>
      </p:pic>
      <p:sp>
        <p:nvSpPr>
          <p:cNvPr id="32" name="矩形 31"/>
          <p:cNvSpPr/>
          <p:nvPr/>
        </p:nvSpPr>
        <p:spPr>
          <a:xfrm>
            <a:off x="0" y="3154145"/>
            <a:ext cx="12192000" cy="1341120"/>
          </a:xfrm>
          <a:prstGeom prst="rect">
            <a:avLst/>
          </a:prstGeom>
          <a:solidFill>
            <a:srgbClr val="1A88E2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altLang="zh-CN" sz="2800" b="1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Ежегодно организуем более 140 международных выставок более чем в 50 стран и регионов с участием 2,000 китайских предприятий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/>
    </mc:Choice>
    <mc:Fallback xmlns="">
      <p:transition spd="med"/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直角三角形 42"/>
          <p:cNvSpPr/>
          <p:nvPr/>
        </p:nvSpPr>
        <p:spPr>
          <a:xfrm rot="20147911">
            <a:off x="4245941" y="1256586"/>
            <a:ext cx="247647" cy="247647"/>
          </a:xfrm>
          <a:prstGeom prst="rtTriangle">
            <a:avLst/>
          </a:prstGeom>
          <a:gradFill>
            <a:gsLst>
              <a:gs pos="0">
                <a:schemeClr val="accent5"/>
              </a:gs>
              <a:gs pos="100000">
                <a:schemeClr val="accent6"/>
              </a:gs>
            </a:gsLst>
            <a:lin ang="5400000" scaled="0"/>
          </a:gradFill>
          <a:ln>
            <a:noFill/>
          </a:ln>
          <a:effectLst>
            <a:outerShdw blurRad="406400" dist="88900" dir="162000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9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4" name="直角三角形 43"/>
          <p:cNvSpPr/>
          <p:nvPr/>
        </p:nvSpPr>
        <p:spPr>
          <a:xfrm rot="5165164">
            <a:off x="3635665" y="1879520"/>
            <a:ext cx="390525" cy="390525"/>
          </a:xfrm>
          <a:prstGeom prst="rtTriangle">
            <a:avLst/>
          </a:prstGeom>
          <a:gradFill>
            <a:gsLst>
              <a:gs pos="0">
                <a:schemeClr val="accent2"/>
              </a:gs>
              <a:gs pos="100000">
                <a:schemeClr val="accent3"/>
              </a:gs>
            </a:gsLst>
            <a:lin ang="5400000" scaled="0"/>
          </a:gradFill>
          <a:ln>
            <a:noFill/>
          </a:ln>
          <a:effectLst>
            <a:outerShdw blurRad="406400" dist="88900" dir="162000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9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5" name="直角三角形 44"/>
          <p:cNvSpPr/>
          <p:nvPr/>
        </p:nvSpPr>
        <p:spPr>
          <a:xfrm rot="20147911">
            <a:off x="3121315" y="1591503"/>
            <a:ext cx="247647" cy="183570"/>
          </a:xfrm>
          <a:prstGeom prst="rtTriangle">
            <a:avLst/>
          </a:prstGeom>
          <a:gradFill>
            <a:gsLst>
              <a:gs pos="0">
                <a:schemeClr val="accent4"/>
              </a:gs>
              <a:gs pos="100000">
                <a:schemeClr val="accent5"/>
              </a:gs>
            </a:gsLst>
            <a:lin ang="5400000" scaled="0"/>
          </a:gradFill>
          <a:ln>
            <a:noFill/>
          </a:ln>
          <a:effectLst>
            <a:outerShdw blurRad="406400" dist="88900" dir="162000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9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2" name="图片 12" descr="4月清洁能源展会1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90705" y="618946"/>
            <a:ext cx="3864172" cy="2576475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925628" y="3308622"/>
            <a:ext cx="5394325" cy="58477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indent="0" algn="ctr"/>
            <a:r>
              <a:rPr lang="ru-RU" altLang="zh-CN" sz="16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Выставка новой энергии и интегрированной энергетики в Китае 2021</a:t>
            </a:r>
            <a:endParaRPr lang="zh-CN" altLang="en-US" sz="1600" b="1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3" name="图片 13" descr="2021年（顺德）联合国采购业务培训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685477" y="600896"/>
            <a:ext cx="3794894" cy="2531501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6554099" y="3372949"/>
            <a:ext cx="4057650" cy="58477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indent="0" algn="ctr"/>
            <a:r>
              <a:rPr lang="ru-RU" altLang="zh-CN" sz="16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Конференция ООН по закупочной деятельности 2021 года</a:t>
            </a:r>
            <a:endParaRPr lang="zh-CN" altLang="en-US" sz="1600" b="1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pic>
        <p:nvPicPr>
          <p:cNvPr id="14" name="图片 14" descr="2021年中韩新能源汽车论坛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14747" y="3909600"/>
            <a:ext cx="3541565" cy="2361703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772995" y="6120271"/>
            <a:ext cx="5546958" cy="830997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indent="0" algn="ctr"/>
            <a:r>
              <a:rPr lang="ru-RU" altLang="zh-CN" sz="16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Китайско-Южнокорейский Форум по сотрудничеству в области автомобильной промышленности новой энергетики</a:t>
            </a:r>
            <a:endParaRPr lang="zh-CN" altLang="en-US" sz="1600" b="1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5" name="图片 15" descr="阿里巴巴调研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10107" b="-10917"/>
          <a:stretch>
            <a:fillRect/>
          </a:stretch>
        </p:blipFill>
        <p:spPr>
          <a:xfrm>
            <a:off x="6685477" y="3716552"/>
            <a:ext cx="3759477" cy="2819218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6621321" y="6302919"/>
            <a:ext cx="4594759" cy="58477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indent="0" algn="ctr"/>
            <a:r>
              <a:rPr lang="ru-RU" altLang="zh-CN" sz="16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Семинар по цифровой трансформации предприятий</a:t>
            </a:r>
            <a:endParaRPr lang="zh-CN" altLang="en-US" sz="1600" b="1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/>
    </mc:Choice>
    <mc:Fallback xmlns="">
      <p:transition spd="med"/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2ff3d112-1a17-4063-b6da-af37736379db-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5048885" cy="6858000"/>
          </a:xfrm>
          <a:prstGeom prst="rect">
            <a:avLst/>
          </a:prstGeom>
        </p:spPr>
      </p:pic>
      <p:pic>
        <p:nvPicPr>
          <p:cNvPr id="3" name="图片 2" descr="2ff3d112-1a17-4063-b6da-af37736379db-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36850" y="0"/>
            <a:ext cx="5049520" cy="6858000"/>
          </a:xfrm>
          <a:prstGeom prst="rect">
            <a:avLst/>
          </a:prstGeom>
        </p:spPr>
      </p:pic>
      <p:pic>
        <p:nvPicPr>
          <p:cNvPr id="4" name="图片 3" descr="2ff3d112-1a17-4063-b6da-af37736379db-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40045" y="0"/>
            <a:ext cx="5049520" cy="6858000"/>
          </a:xfrm>
          <a:prstGeom prst="rect">
            <a:avLst/>
          </a:prstGeom>
        </p:spPr>
      </p:pic>
      <p:pic>
        <p:nvPicPr>
          <p:cNvPr id="5" name="图片 4" descr="2ff3d112-1a17-4063-b6da-af37736379db-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45705" y="0"/>
            <a:ext cx="5049520" cy="6858000"/>
          </a:xfrm>
          <a:prstGeom prst="rect">
            <a:avLst/>
          </a:prstGeom>
        </p:spPr>
      </p:pic>
      <p:sp>
        <p:nvSpPr>
          <p:cNvPr id="32" name="矩形 31"/>
          <p:cNvSpPr/>
          <p:nvPr/>
        </p:nvSpPr>
        <p:spPr>
          <a:xfrm>
            <a:off x="207581" y="95652"/>
            <a:ext cx="12192000" cy="499110"/>
          </a:xfrm>
          <a:prstGeom prst="rect">
            <a:avLst/>
          </a:prstGeom>
          <a:solidFill>
            <a:srgbClr val="1A88E2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План зарубежных выставок на 2022 год</a:t>
            </a:r>
            <a:endParaRPr lang="zh-CN" altLang="en-US" sz="24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/>
    </mc:Choice>
    <mc:Fallback xmlns="">
      <p:transition spd="med"/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图片1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2080" y="883321"/>
            <a:ext cx="8158480" cy="4610735"/>
          </a:xfrm>
          <a:prstGeom prst="rect">
            <a:avLst/>
          </a:prstGeom>
        </p:spPr>
      </p:pic>
      <p:pic>
        <p:nvPicPr>
          <p:cNvPr id="3" name="图片 2" descr="图片2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65039" y="1133511"/>
            <a:ext cx="8168005" cy="4360545"/>
          </a:xfrm>
          <a:prstGeom prst="rect">
            <a:avLst/>
          </a:prstGeom>
        </p:spPr>
      </p:pic>
      <p:sp>
        <p:nvSpPr>
          <p:cNvPr id="32" name="矩形 31"/>
          <p:cNvSpPr/>
          <p:nvPr/>
        </p:nvSpPr>
        <p:spPr>
          <a:xfrm>
            <a:off x="1683984" y="257229"/>
            <a:ext cx="9342120" cy="499110"/>
          </a:xfrm>
          <a:prstGeom prst="rect">
            <a:avLst/>
          </a:prstGeom>
          <a:solidFill>
            <a:srgbClr val="1A88E2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План внутренних выставок на 2022 год</a:t>
            </a:r>
            <a:endParaRPr lang="zh-CN" altLang="en-US" sz="24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/>
    </mc:Choice>
    <mc:Fallback xmlns="">
      <p:transition spd="med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-1" y="1020659"/>
            <a:ext cx="12192001" cy="5155562"/>
            <a:chOff x="-1" y="1175658"/>
            <a:chExt cx="12192001" cy="5155562"/>
          </a:xfrm>
        </p:grpSpPr>
        <p:grpSp>
          <p:nvGrpSpPr>
            <p:cNvPr id="15" name="组合 14"/>
            <p:cNvGrpSpPr/>
            <p:nvPr/>
          </p:nvGrpSpPr>
          <p:grpSpPr>
            <a:xfrm>
              <a:off x="-1" y="1175658"/>
              <a:ext cx="12192001" cy="5155562"/>
              <a:chOff x="-152402" y="10472305"/>
              <a:chExt cx="47014101" cy="16129852"/>
            </a:xfrm>
          </p:grpSpPr>
          <p:grpSp>
            <p:nvGrpSpPr>
              <p:cNvPr id="16" name="组合 15"/>
              <p:cNvGrpSpPr/>
              <p:nvPr/>
            </p:nvGrpSpPr>
            <p:grpSpPr>
              <a:xfrm>
                <a:off x="-152402" y="19698460"/>
                <a:ext cx="46989344" cy="6903697"/>
                <a:chOff x="-127646" y="20636253"/>
                <a:chExt cx="46989344" cy="6903697"/>
              </a:xfrm>
            </p:grpSpPr>
            <p:pic>
              <p:nvPicPr>
                <p:cNvPr id="33" name="图片 32"/>
                <p:cNvPicPr>
                  <a:picLocks noChangeAspect="1"/>
                </p:cNvPicPr>
                <p:nvPr/>
              </p:nvPicPr>
              <p:blipFill rotWithShape="1">
                <a:blip r:embed="rId2" cstate="screen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p:blipFill>
              <p:spPr>
                <a:xfrm>
                  <a:off x="36093163" y="20658651"/>
                  <a:ext cx="10768535" cy="6881299"/>
                </a:xfrm>
                <a:prstGeom prst="rect">
                  <a:avLst/>
                </a:prstGeom>
              </p:spPr>
            </p:pic>
            <p:pic>
              <p:nvPicPr>
                <p:cNvPr id="34" name="图片 33"/>
                <p:cNvPicPr>
                  <a:picLocks noChangeAspect="1"/>
                </p:cNvPicPr>
                <p:nvPr/>
              </p:nvPicPr>
              <p:blipFill>
                <a:blip r:embed="rId3" cstate="screen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3689077" y="20636253"/>
                  <a:ext cx="22404087" cy="6903696"/>
                </a:xfrm>
                <a:prstGeom prst="rect">
                  <a:avLst/>
                </a:prstGeom>
              </p:spPr>
            </p:pic>
            <p:pic>
              <p:nvPicPr>
                <p:cNvPr id="35" name="图片 34"/>
                <p:cNvPicPr>
                  <a:picLocks noChangeAspect="1"/>
                </p:cNvPicPr>
                <p:nvPr/>
              </p:nvPicPr>
              <p:blipFill rotWithShape="1">
                <a:blip r:embed="rId4" cstate="screen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p:blipFill>
              <p:spPr>
                <a:xfrm>
                  <a:off x="-127646" y="20668131"/>
                  <a:ext cx="13834966" cy="6871819"/>
                </a:xfrm>
                <a:prstGeom prst="rect">
                  <a:avLst/>
                </a:prstGeom>
              </p:spPr>
            </p:pic>
          </p:grpSp>
          <p:grpSp>
            <p:nvGrpSpPr>
              <p:cNvPr id="17" name="组合 16"/>
              <p:cNvGrpSpPr/>
              <p:nvPr/>
            </p:nvGrpSpPr>
            <p:grpSpPr>
              <a:xfrm>
                <a:off x="15046822" y="15310225"/>
                <a:ext cx="17222897" cy="4443112"/>
                <a:chOff x="15046822" y="16208936"/>
                <a:chExt cx="17222897" cy="4443112"/>
              </a:xfrm>
            </p:grpSpPr>
            <p:pic>
              <p:nvPicPr>
                <p:cNvPr id="24" name="图片 23"/>
                <p:cNvPicPr>
                  <a:picLocks noChangeAspect="1"/>
                </p:cNvPicPr>
                <p:nvPr/>
              </p:nvPicPr>
              <p:blipFill>
                <a:blip r:embed="rId5" cstate="screen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5046822" y="16223883"/>
                  <a:ext cx="8254866" cy="4428165"/>
                </a:xfrm>
                <a:prstGeom prst="rect">
                  <a:avLst/>
                </a:prstGeom>
              </p:spPr>
            </p:pic>
            <p:pic>
              <p:nvPicPr>
                <p:cNvPr id="27" name="图片 26"/>
                <p:cNvPicPr>
                  <a:picLocks noChangeAspect="1"/>
                </p:cNvPicPr>
                <p:nvPr/>
              </p:nvPicPr>
              <p:blipFill rotWithShape="1">
                <a:blip r:embed="rId6" cstate="screen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p:blipFill>
              <p:spPr>
                <a:xfrm>
                  <a:off x="23301683" y="16208936"/>
                  <a:ext cx="8968036" cy="4443112"/>
                </a:xfrm>
                <a:prstGeom prst="rect">
                  <a:avLst/>
                </a:prstGeom>
              </p:spPr>
            </p:pic>
          </p:grpSp>
          <p:grpSp>
            <p:nvGrpSpPr>
              <p:cNvPr id="18" name="组合 17"/>
              <p:cNvGrpSpPr/>
              <p:nvPr/>
            </p:nvGrpSpPr>
            <p:grpSpPr>
              <a:xfrm>
                <a:off x="15046821" y="10472305"/>
                <a:ext cx="31814878" cy="4855883"/>
                <a:chOff x="15046821" y="11371016"/>
                <a:chExt cx="31814878" cy="4855883"/>
              </a:xfrm>
            </p:grpSpPr>
            <p:pic>
              <p:nvPicPr>
                <p:cNvPr id="20" name="图片 19"/>
                <p:cNvPicPr>
                  <a:picLocks noChangeAspect="1"/>
                </p:cNvPicPr>
                <p:nvPr/>
              </p:nvPicPr>
              <p:blipFill>
                <a:blip r:embed="rId7" cstate="screen">
                  <a:extLst>
                    <a:ext uri="{BEBA8EAE-BF5A-486C-A8C5-ECC9F3942E4B}">
                      <a14:imgProps xmlns:a14="http://schemas.microsoft.com/office/drawing/2010/main">
                        <a14:imgLayer r:embed="rId8">
                          <a14:imgEffect>
                            <a14:brightnessContrast contrast="2000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30424578" y="11374028"/>
                  <a:ext cx="8678805" cy="4819956"/>
                </a:xfrm>
                <a:prstGeom prst="rect">
                  <a:avLst/>
                </a:prstGeom>
              </p:spPr>
            </p:pic>
            <p:pic>
              <p:nvPicPr>
                <p:cNvPr id="21" name="图片 20"/>
                <p:cNvPicPr>
                  <a:picLocks noChangeAspect="1"/>
                </p:cNvPicPr>
                <p:nvPr/>
              </p:nvPicPr>
              <p:blipFill rotWithShape="1">
                <a:blip r:embed="rId9" cstate="screen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 t="-692"/>
                <a:stretch>
                  <a:fillRect/>
                </a:stretch>
              </p:blipFill>
              <p:spPr>
                <a:xfrm>
                  <a:off x="21928582" y="11371016"/>
                  <a:ext cx="8495995" cy="4837919"/>
                </a:xfrm>
                <a:prstGeom prst="rect">
                  <a:avLst/>
                </a:prstGeom>
              </p:spPr>
            </p:pic>
            <p:pic>
              <p:nvPicPr>
                <p:cNvPr id="22" name="图片 21"/>
                <p:cNvPicPr>
                  <a:picLocks noChangeAspect="1"/>
                </p:cNvPicPr>
                <p:nvPr/>
              </p:nvPicPr>
              <p:blipFill>
                <a:blip r:embed="rId10" cstate="screen"/>
                <a:stretch>
                  <a:fillRect/>
                </a:stretch>
              </p:blipFill>
              <p:spPr>
                <a:xfrm>
                  <a:off x="15046821" y="11388980"/>
                  <a:ext cx="6995228" cy="4837919"/>
                </a:xfrm>
                <a:prstGeom prst="rect">
                  <a:avLst/>
                </a:prstGeom>
              </p:spPr>
            </p:pic>
            <p:pic>
              <p:nvPicPr>
                <p:cNvPr id="23" name="图片 22"/>
                <p:cNvPicPr>
                  <a:picLocks noChangeAspect="1"/>
                </p:cNvPicPr>
                <p:nvPr/>
              </p:nvPicPr>
              <p:blipFill>
                <a:blip r:embed="rId11" cstate="screen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39103383" y="11388978"/>
                  <a:ext cx="7758316" cy="4805005"/>
                </a:xfrm>
                <a:prstGeom prst="rect">
                  <a:avLst/>
                </a:prstGeom>
              </p:spPr>
            </p:pic>
          </p:grpSp>
          <p:pic>
            <p:nvPicPr>
              <p:cNvPr id="19" name="图片 18"/>
              <p:cNvPicPr>
                <a:picLocks noChangeAspect="1"/>
              </p:cNvPicPr>
              <p:nvPr/>
            </p:nvPicPr>
            <p:blipFill rotWithShape="1">
              <a:blip r:embed="rId12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>
              <a:xfrm>
                <a:off x="-152399" y="10490267"/>
                <a:ext cx="15199220" cy="9269673"/>
              </a:xfrm>
              <a:prstGeom prst="rect">
                <a:avLst/>
              </a:prstGeom>
            </p:spPr>
          </p:pic>
        </p:grpSp>
        <p:pic>
          <p:nvPicPr>
            <p:cNvPr id="36" name="图片 35"/>
            <p:cNvPicPr>
              <a:picLocks noChangeAspect="1"/>
            </p:cNvPicPr>
            <p:nvPr/>
          </p:nvPicPr>
          <p:blipFill rotWithShape="1">
            <a:blip r:embed="rId1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8407914" y="2717216"/>
              <a:ext cx="3784086" cy="1402397"/>
            </a:xfrm>
            <a:prstGeom prst="rect">
              <a:avLst/>
            </a:prstGeom>
          </p:spPr>
        </p:pic>
      </p:grpSp>
      <p:sp>
        <p:nvSpPr>
          <p:cNvPr id="37" name="矩形 36"/>
          <p:cNvSpPr/>
          <p:nvPr/>
        </p:nvSpPr>
        <p:spPr>
          <a:xfrm>
            <a:off x="-13736" y="3083764"/>
            <a:ext cx="12192000" cy="1402397"/>
          </a:xfrm>
          <a:prstGeom prst="rect">
            <a:avLst/>
          </a:prstGeom>
          <a:solidFill>
            <a:srgbClr val="1A88E2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altLang="zh-CN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Содействие предприятиям в реализации более 800 проектов сотрудничества в странах вдоль ”Пояса и пути".</a:t>
            </a:r>
          </a:p>
          <a:p>
            <a:pPr algn="ctr"/>
            <a:r>
              <a:rPr lang="ru-RU" altLang="zh-CN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Общая сумма - более 200 миллиардов долларов США</a:t>
            </a:r>
            <a:endParaRPr lang="zh-CN" altLang="en-US" sz="24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/>
    </mc:Choice>
    <mc:Fallback xmlns="">
      <p:transition spd="med"/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25454"/>
            <a:ext cx="8163059" cy="5277630"/>
          </a:xfrm>
          <a:prstGeom prst="rect">
            <a:avLst/>
          </a:prstGeom>
        </p:spPr>
      </p:pic>
      <p:pic>
        <p:nvPicPr>
          <p:cNvPr id="7" name="图片 6" descr="会议室里的人们&#10;&#10;描述已自动生成"/>
          <p:cNvPicPr>
            <a:picLocks noChangeAspect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 contrast="-20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>
          <a:xfrm>
            <a:off x="6785876" y="3768883"/>
            <a:ext cx="5393424" cy="2334201"/>
          </a:xfrm>
          <a:prstGeom prst="rect">
            <a:avLst/>
          </a:prstGeom>
        </p:spPr>
      </p:pic>
      <p:pic>
        <p:nvPicPr>
          <p:cNvPr id="9" name="图片 8" descr="地图&#10;&#10;描述已自动生成"/>
          <p:cNvPicPr>
            <a:picLocks noChangeAspect="1"/>
          </p:cNvPicPr>
          <p:nvPr/>
        </p:nvPicPr>
        <p:blipFill rotWithShape="1">
          <a:blip r:embed="rId5" cstate="print"/>
          <a:srcRect/>
          <a:stretch>
            <a:fillRect/>
          </a:stretch>
        </p:blipFill>
        <p:spPr>
          <a:xfrm>
            <a:off x="0" y="4346430"/>
            <a:ext cx="2020186" cy="2415873"/>
          </a:xfrm>
          <a:prstGeom prst="rect">
            <a:avLst/>
          </a:prstGeom>
        </p:spPr>
      </p:pic>
      <p:pic>
        <p:nvPicPr>
          <p:cNvPr id="13" name="图片 12" descr="图形用户界面&#10;&#10;描述已自动生成"/>
          <p:cNvPicPr>
            <a:picLocks noChangeAspect="1"/>
          </p:cNvPicPr>
          <p:nvPr/>
        </p:nvPicPr>
        <p:blipFill rotWithShape="1">
          <a:blip r:embed="rId6" cstate="print"/>
          <a:srcRect/>
          <a:stretch>
            <a:fillRect/>
          </a:stretch>
        </p:blipFill>
        <p:spPr>
          <a:xfrm>
            <a:off x="6768259" y="813387"/>
            <a:ext cx="5423741" cy="2955496"/>
          </a:xfrm>
          <a:prstGeom prst="rect">
            <a:avLst/>
          </a:prstGeom>
        </p:spPr>
      </p:pic>
      <p:sp>
        <p:nvSpPr>
          <p:cNvPr id="14" name="矩形 13"/>
          <p:cNvSpPr/>
          <p:nvPr/>
        </p:nvSpPr>
        <p:spPr>
          <a:xfrm>
            <a:off x="1926182" y="5664168"/>
            <a:ext cx="10171814" cy="1098135"/>
          </a:xfrm>
          <a:prstGeom prst="rect">
            <a:avLst/>
          </a:prstGeom>
          <a:solidFill>
            <a:srgbClr val="1A88E2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altLang="zh-CN" sz="2400" b="1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Предоставление услуг по обмену и сопряжению проектов между более чем 110 зарубежными и отечественными индустриальными парками</a:t>
            </a:r>
            <a:endParaRPr lang="zh-CN" altLang="en-US" sz="2400" b="1" dirty="0"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7E8C2C03-A500-46CA-9A6E-236EA5A1CE97}"/>
              </a:ext>
            </a:extLst>
          </p:cNvPr>
          <p:cNvSpPr/>
          <p:nvPr/>
        </p:nvSpPr>
        <p:spPr>
          <a:xfrm>
            <a:off x="7224039" y="1193956"/>
            <a:ext cx="4512180" cy="481451"/>
          </a:xfrm>
          <a:prstGeom prst="rect">
            <a:avLst/>
          </a:prstGeom>
          <a:solidFill>
            <a:srgbClr val="224DD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Конференция по продвижению китайско-африканского индустриального парка</a:t>
            </a:r>
            <a:endParaRPr lang="zh-CN" alt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/>
    </mc:Choice>
    <mc:Fallback xmlns="">
      <p:transition spd="med"/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布衣公子作品"/>
          <p:cNvSpPr/>
          <p:nvPr/>
        </p:nvSpPr>
        <p:spPr>
          <a:xfrm>
            <a:off x="1101144" y="785611"/>
            <a:ext cx="10503481" cy="5631063"/>
          </a:xfrm>
          <a:prstGeom prst="roundRect">
            <a:avLst>
              <a:gd name="adj" fmla="val 1592"/>
            </a:avLst>
          </a:prstGeom>
          <a:gradFill>
            <a:gsLst>
              <a:gs pos="0">
                <a:schemeClr val="accent2"/>
              </a:gs>
              <a:gs pos="100000">
                <a:schemeClr val="accent3"/>
              </a:gs>
            </a:gsLst>
            <a:lin ang="1380000" scaled="0"/>
          </a:gradFill>
          <a:ln>
            <a:noFill/>
          </a:ln>
          <a:effectLst>
            <a:outerShdw blurRad="317500" dist="101600" dir="2700000" algn="tl" rotWithShape="0">
              <a:prstClr val="black">
                <a:alpha val="20000"/>
              </a:prst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noAutofit/>
          </a:bodyPr>
          <a:lstStyle/>
          <a:p>
            <a:endParaRPr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7959034" y="2037059"/>
            <a:ext cx="3224650" cy="336027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ru-RU" altLang="zh-CN" sz="3200" dirty="0">
                <a:solidFill>
                  <a:srgbClr val="FFFFFF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Облачная выставочная платформа </a:t>
            </a:r>
            <a:r>
              <a:rPr lang="en-US" altLang="zh-CN" sz="3200" dirty="0">
                <a:solidFill>
                  <a:srgbClr val="FFFFFF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CCCME</a:t>
            </a:r>
            <a:endParaRPr lang="zh-CN" altLang="en-US" sz="3200" dirty="0">
              <a:solidFill>
                <a:srgbClr val="FFFFFF"/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algn="ctr">
              <a:lnSpc>
                <a:spcPct val="120000"/>
              </a:lnSpc>
            </a:pPr>
            <a:r>
              <a:rPr lang="en-US" altLang="zh-CN" sz="3200" b="1" u="sng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www.cccme.cn</a:t>
            </a:r>
            <a:endParaRPr lang="zh-CN" altLang="en-US" sz="3200" b="1" u="sng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阿里巴巴普惠体 B" panose="00020600040101010101" pitchFamily="18" charset="-122"/>
            </a:endParaRPr>
          </a:p>
          <a:p>
            <a:pPr algn="l">
              <a:lnSpc>
                <a:spcPct val="120000"/>
              </a:lnSpc>
            </a:pPr>
            <a:endParaRPr lang="zh-CN" altLang="en-US" sz="24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阿里巴巴普惠体 B" panose="00020600040101010101" pitchFamily="18" charset="-122"/>
            </a:endParaRPr>
          </a:p>
        </p:txBody>
      </p:sp>
      <p:pic>
        <p:nvPicPr>
          <p:cNvPr id="14" name="图片 13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70052" y="1024626"/>
            <a:ext cx="6168042" cy="5158369"/>
          </a:xfrm>
          <a:prstGeom prst="rect">
            <a:avLst/>
          </a:prstGeom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8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布衣公子作品"/>
          <p:cNvSpPr/>
          <p:nvPr/>
        </p:nvSpPr>
        <p:spPr>
          <a:xfrm>
            <a:off x="816528" y="675005"/>
            <a:ext cx="10919670" cy="5631063"/>
          </a:xfrm>
          <a:prstGeom prst="roundRect">
            <a:avLst>
              <a:gd name="adj" fmla="val 1592"/>
            </a:avLst>
          </a:prstGeom>
          <a:gradFill>
            <a:gsLst>
              <a:gs pos="0">
                <a:schemeClr val="accent2"/>
              </a:gs>
              <a:gs pos="100000">
                <a:schemeClr val="accent3"/>
              </a:gs>
            </a:gsLst>
            <a:lin ang="1380000" scaled="0"/>
          </a:gradFill>
          <a:ln>
            <a:noFill/>
          </a:ln>
          <a:effectLst>
            <a:outerShdw blurRad="317500" dist="101600" dir="2700000" algn="tl" rotWithShape="0">
              <a:prstClr val="black">
                <a:alpha val="20000"/>
              </a:prst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noAutofit/>
          </a:bodyPr>
          <a:lstStyle/>
          <a:p>
            <a:endParaRPr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6642332" y="948690"/>
            <a:ext cx="4869730" cy="443198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/>
            <a:r>
              <a:rPr lang="ru-RU" altLang="zh-CN" sz="2400" kern="1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Облачная выставочная платформа</a:t>
            </a:r>
            <a:r>
              <a:rPr lang="ru-RU" altLang="zh-CN" sz="2400" kern="100" dirty="0">
                <a:solidFill>
                  <a:schemeClr val="bg1"/>
                </a:solidFill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,</a:t>
            </a:r>
            <a:r>
              <a:rPr lang="ru-RU" altLang="zh-CN" sz="2400" kern="1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 созданная </a:t>
            </a:r>
            <a:r>
              <a:rPr lang="en-US" altLang="zh-CN" sz="2400" strike="noStrike" kern="1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CCCME</a:t>
            </a:r>
            <a:r>
              <a:rPr lang="ru-RU" altLang="zh-CN" sz="2400" kern="1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,</a:t>
            </a:r>
            <a:r>
              <a:rPr lang="ru-RU" altLang="zh-CN" sz="2400" kern="1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 является внешней платформой для выставок, демонстрации, обмена. Она полностью содействует интегрирова-нному развитию трансграничной торговли онлайн и офлайн, а также предоставить платформу для пред</a:t>
            </a:r>
            <a:r>
              <a:rPr lang="en-US" altLang="zh-CN" sz="2400" kern="1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-</a:t>
            </a:r>
            <a:r>
              <a:rPr lang="ru-RU" altLang="zh-CN" sz="2400" kern="1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приятий в стране и за рубежом осуществления торговлей, </a:t>
            </a:r>
            <a:r>
              <a:rPr lang="ru-RU" altLang="zh-CN" sz="2400" kern="100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инвести</a:t>
            </a:r>
            <a:r>
              <a:rPr lang="en-US" altLang="zh-CN" sz="2400" kern="1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-</a:t>
            </a:r>
            <a:r>
              <a:rPr lang="ru-RU" altLang="zh-CN" sz="2400" kern="100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ций</a:t>
            </a:r>
            <a:r>
              <a:rPr lang="ru-RU" altLang="zh-CN" sz="2400" kern="1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, технологий, проектных контра</a:t>
            </a:r>
            <a:r>
              <a:rPr lang="en-US" altLang="zh-CN" sz="2400" kern="1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-</a:t>
            </a:r>
            <a:r>
              <a:rPr lang="ru-RU" altLang="zh-CN" sz="2400" kern="100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ктов</a:t>
            </a:r>
            <a:r>
              <a:rPr lang="ru-RU" altLang="zh-CN" sz="2400" kern="1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 и других областей.</a:t>
            </a:r>
            <a:endParaRPr lang="zh-CN" altLang="zh-CN" sz="2400" kern="100" dirty="0">
              <a:solidFill>
                <a:schemeClr val="bg1"/>
              </a:solidFill>
              <a:effectLst/>
              <a:latin typeface="等线" panose="02010600030101010101" pitchFamily="2" charset="-122"/>
              <a:ea typeface="等线" panose="02010600030101010101" pitchFamily="2" charset="-122"/>
              <a:cs typeface="Times New Roman" panose="02020603050405020304" pitchFamily="18" charset="0"/>
            </a:endParaRPr>
          </a:p>
        </p:txBody>
      </p:sp>
      <p:pic>
        <p:nvPicPr>
          <p:cNvPr id="14" name="图片 13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70052" y="1024626"/>
            <a:ext cx="5114638" cy="51583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4012563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8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布衣公子作品"/>
          <p:cNvSpPr/>
          <p:nvPr/>
        </p:nvSpPr>
        <p:spPr>
          <a:xfrm>
            <a:off x="732768" y="698377"/>
            <a:ext cx="10664467" cy="5656821"/>
          </a:xfrm>
          <a:prstGeom prst="roundRect">
            <a:avLst>
              <a:gd name="adj" fmla="val 1592"/>
            </a:avLst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0" scaled="0"/>
          </a:gradFill>
          <a:ln>
            <a:noFill/>
          </a:ln>
          <a:effectLst>
            <a:outerShdw blurRad="317500" dist="101600" dir="2700000" algn="tl" rotWithShape="0">
              <a:prstClr val="black">
                <a:alpha val="20000"/>
              </a:prst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noAutofit/>
          </a:bodyPr>
          <a:lstStyle/>
          <a:p>
            <a:endParaRPr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Shape 1737"/>
          <p:cNvSpPr/>
          <p:nvPr/>
        </p:nvSpPr>
        <p:spPr>
          <a:xfrm>
            <a:off x="5686874" y="1790122"/>
            <a:ext cx="5558508" cy="347333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8151" y="0"/>
                </a:moveTo>
                <a:lnTo>
                  <a:pt x="7945" y="86"/>
                </a:lnTo>
                <a:lnTo>
                  <a:pt x="7864" y="387"/>
                </a:lnTo>
                <a:lnTo>
                  <a:pt x="7658" y="346"/>
                </a:lnTo>
                <a:lnTo>
                  <a:pt x="7455" y="797"/>
                </a:lnTo>
                <a:lnTo>
                  <a:pt x="7447" y="1097"/>
                </a:lnTo>
                <a:lnTo>
                  <a:pt x="7595" y="1449"/>
                </a:lnTo>
                <a:lnTo>
                  <a:pt x="7473" y="1247"/>
                </a:lnTo>
                <a:lnTo>
                  <a:pt x="7384" y="1189"/>
                </a:lnTo>
                <a:lnTo>
                  <a:pt x="7244" y="929"/>
                </a:lnTo>
                <a:lnTo>
                  <a:pt x="7090" y="1315"/>
                </a:lnTo>
                <a:lnTo>
                  <a:pt x="7019" y="1097"/>
                </a:lnTo>
                <a:lnTo>
                  <a:pt x="6835" y="1108"/>
                </a:lnTo>
                <a:lnTo>
                  <a:pt x="6654" y="1206"/>
                </a:lnTo>
                <a:lnTo>
                  <a:pt x="6504" y="1386"/>
                </a:lnTo>
                <a:lnTo>
                  <a:pt x="6529" y="1668"/>
                </a:lnTo>
                <a:lnTo>
                  <a:pt x="6445" y="1737"/>
                </a:lnTo>
                <a:lnTo>
                  <a:pt x="6242" y="2146"/>
                </a:lnTo>
                <a:lnTo>
                  <a:pt x="6190" y="2366"/>
                </a:lnTo>
                <a:lnTo>
                  <a:pt x="6348" y="2556"/>
                </a:lnTo>
                <a:lnTo>
                  <a:pt x="6330" y="2735"/>
                </a:lnTo>
                <a:lnTo>
                  <a:pt x="6112" y="2978"/>
                </a:lnTo>
                <a:lnTo>
                  <a:pt x="5884" y="3196"/>
                </a:lnTo>
                <a:lnTo>
                  <a:pt x="5877" y="3375"/>
                </a:lnTo>
                <a:lnTo>
                  <a:pt x="6009" y="3555"/>
                </a:lnTo>
                <a:lnTo>
                  <a:pt x="6260" y="3664"/>
                </a:lnTo>
                <a:lnTo>
                  <a:pt x="6146" y="3693"/>
                </a:lnTo>
                <a:lnTo>
                  <a:pt x="5991" y="3826"/>
                </a:lnTo>
                <a:lnTo>
                  <a:pt x="6094" y="4074"/>
                </a:lnTo>
                <a:lnTo>
                  <a:pt x="6164" y="4213"/>
                </a:lnTo>
                <a:lnTo>
                  <a:pt x="6304" y="4166"/>
                </a:lnTo>
                <a:lnTo>
                  <a:pt x="6470" y="4154"/>
                </a:lnTo>
                <a:lnTo>
                  <a:pt x="6592" y="4184"/>
                </a:lnTo>
                <a:lnTo>
                  <a:pt x="6751" y="4403"/>
                </a:lnTo>
                <a:lnTo>
                  <a:pt x="6751" y="4564"/>
                </a:lnTo>
                <a:lnTo>
                  <a:pt x="6828" y="4702"/>
                </a:lnTo>
                <a:lnTo>
                  <a:pt x="6898" y="5055"/>
                </a:lnTo>
                <a:lnTo>
                  <a:pt x="6949" y="5291"/>
                </a:lnTo>
                <a:lnTo>
                  <a:pt x="6983" y="5395"/>
                </a:lnTo>
                <a:lnTo>
                  <a:pt x="6916" y="5684"/>
                </a:lnTo>
                <a:lnTo>
                  <a:pt x="6968" y="5753"/>
                </a:lnTo>
                <a:lnTo>
                  <a:pt x="7027" y="5713"/>
                </a:lnTo>
                <a:lnTo>
                  <a:pt x="7078" y="5805"/>
                </a:lnTo>
                <a:lnTo>
                  <a:pt x="7185" y="6001"/>
                </a:lnTo>
                <a:lnTo>
                  <a:pt x="7063" y="5915"/>
                </a:lnTo>
                <a:lnTo>
                  <a:pt x="7001" y="5931"/>
                </a:lnTo>
                <a:lnTo>
                  <a:pt x="6983" y="6064"/>
                </a:lnTo>
                <a:lnTo>
                  <a:pt x="6983" y="6261"/>
                </a:lnTo>
                <a:lnTo>
                  <a:pt x="7063" y="6341"/>
                </a:lnTo>
                <a:lnTo>
                  <a:pt x="7116" y="6302"/>
                </a:lnTo>
                <a:lnTo>
                  <a:pt x="7141" y="6261"/>
                </a:lnTo>
                <a:lnTo>
                  <a:pt x="7211" y="6174"/>
                </a:lnTo>
                <a:lnTo>
                  <a:pt x="7204" y="6382"/>
                </a:lnTo>
                <a:lnTo>
                  <a:pt x="7175" y="6491"/>
                </a:lnTo>
                <a:lnTo>
                  <a:pt x="7090" y="6584"/>
                </a:lnTo>
                <a:lnTo>
                  <a:pt x="7027" y="6861"/>
                </a:lnTo>
                <a:lnTo>
                  <a:pt x="7071" y="6953"/>
                </a:lnTo>
                <a:lnTo>
                  <a:pt x="7045" y="7121"/>
                </a:lnTo>
                <a:lnTo>
                  <a:pt x="7134" y="7340"/>
                </a:lnTo>
                <a:lnTo>
                  <a:pt x="7141" y="7531"/>
                </a:lnTo>
                <a:lnTo>
                  <a:pt x="7167" y="7663"/>
                </a:lnTo>
                <a:lnTo>
                  <a:pt x="7270" y="7922"/>
                </a:lnTo>
                <a:lnTo>
                  <a:pt x="7307" y="8101"/>
                </a:lnTo>
                <a:lnTo>
                  <a:pt x="7369" y="8211"/>
                </a:lnTo>
                <a:lnTo>
                  <a:pt x="7491" y="8211"/>
                </a:lnTo>
                <a:lnTo>
                  <a:pt x="7576" y="8361"/>
                </a:lnTo>
                <a:lnTo>
                  <a:pt x="7664" y="8361"/>
                </a:lnTo>
                <a:lnTo>
                  <a:pt x="7690" y="8171"/>
                </a:lnTo>
                <a:lnTo>
                  <a:pt x="7717" y="8008"/>
                </a:lnTo>
                <a:lnTo>
                  <a:pt x="7690" y="7859"/>
                </a:lnTo>
                <a:lnTo>
                  <a:pt x="7786" y="7692"/>
                </a:lnTo>
                <a:lnTo>
                  <a:pt x="7823" y="7553"/>
                </a:lnTo>
                <a:lnTo>
                  <a:pt x="7823" y="7403"/>
                </a:lnTo>
                <a:lnTo>
                  <a:pt x="7875" y="7270"/>
                </a:lnTo>
                <a:lnTo>
                  <a:pt x="7960" y="7213"/>
                </a:lnTo>
                <a:lnTo>
                  <a:pt x="8040" y="7160"/>
                </a:lnTo>
                <a:lnTo>
                  <a:pt x="8082" y="7144"/>
                </a:lnTo>
                <a:lnTo>
                  <a:pt x="8206" y="6982"/>
                </a:lnTo>
                <a:lnTo>
                  <a:pt x="8291" y="6734"/>
                </a:lnTo>
                <a:lnTo>
                  <a:pt x="8354" y="6642"/>
                </a:lnTo>
                <a:lnTo>
                  <a:pt x="8413" y="6642"/>
                </a:lnTo>
                <a:lnTo>
                  <a:pt x="8590" y="6561"/>
                </a:lnTo>
                <a:lnTo>
                  <a:pt x="8756" y="6353"/>
                </a:lnTo>
                <a:lnTo>
                  <a:pt x="8911" y="6122"/>
                </a:lnTo>
                <a:lnTo>
                  <a:pt x="8833" y="6111"/>
                </a:lnTo>
                <a:lnTo>
                  <a:pt x="8675" y="6094"/>
                </a:lnTo>
                <a:lnTo>
                  <a:pt x="8745" y="5943"/>
                </a:lnTo>
                <a:lnTo>
                  <a:pt x="8726" y="5753"/>
                </a:lnTo>
                <a:lnTo>
                  <a:pt x="8797" y="5915"/>
                </a:lnTo>
                <a:lnTo>
                  <a:pt x="8841" y="6024"/>
                </a:lnTo>
                <a:lnTo>
                  <a:pt x="8955" y="5972"/>
                </a:lnTo>
                <a:lnTo>
                  <a:pt x="8929" y="5741"/>
                </a:lnTo>
                <a:lnTo>
                  <a:pt x="8852" y="5562"/>
                </a:lnTo>
                <a:lnTo>
                  <a:pt x="8770" y="5481"/>
                </a:lnTo>
                <a:lnTo>
                  <a:pt x="8797" y="5395"/>
                </a:lnTo>
                <a:lnTo>
                  <a:pt x="8922" y="5522"/>
                </a:lnTo>
                <a:lnTo>
                  <a:pt x="8922" y="5383"/>
                </a:lnTo>
                <a:lnTo>
                  <a:pt x="8841" y="5165"/>
                </a:lnTo>
                <a:lnTo>
                  <a:pt x="8929" y="5165"/>
                </a:lnTo>
                <a:lnTo>
                  <a:pt x="9006" y="5124"/>
                </a:lnTo>
                <a:lnTo>
                  <a:pt x="9032" y="5014"/>
                </a:lnTo>
                <a:lnTo>
                  <a:pt x="8955" y="4865"/>
                </a:lnTo>
                <a:lnTo>
                  <a:pt x="9095" y="4853"/>
                </a:lnTo>
                <a:lnTo>
                  <a:pt x="9018" y="4535"/>
                </a:lnTo>
                <a:lnTo>
                  <a:pt x="9077" y="4512"/>
                </a:lnTo>
                <a:lnTo>
                  <a:pt x="9058" y="4195"/>
                </a:lnTo>
                <a:lnTo>
                  <a:pt x="8955" y="3976"/>
                </a:lnTo>
                <a:lnTo>
                  <a:pt x="9050" y="3854"/>
                </a:lnTo>
                <a:lnTo>
                  <a:pt x="9147" y="3844"/>
                </a:lnTo>
                <a:lnTo>
                  <a:pt x="9077" y="3555"/>
                </a:lnTo>
                <a:lnTo>
                  <a:pt x="9069" y="3047"/>
                </a:lnTo>
                <a:lnTo>
                  <a:pt x="9121" y="2735"/>
                </a:lnTo>
                <a:lnTo>
                  <a:pt x="9191" y="2354"/>
                </a:lnTo>
                <a:lnTo>
                  <a:pt x="9050" y="2326"/>
                </a:lnTo>
                <a:lnTo>
                  <a:pt x="9242" y="2228"/>
                </a:lnTo>
                <a:lnTo>
                  <a:pt x="9280" y="2106"/>
                </a:lnTo>
                <a:lnTo>
                  <a:pt x="9523" y="1685"/>
                </a:lnTo>
                <a:lnTo>
                  <a:pt x="9486" y="1425"/>
                </a:lnTo>
                <a:lnTo>
                  <a:pt x="9305" y="1298"/>
                </a:lnTo>
                <a:lnTo>
                  <a:pt x="9018" y="1547"/>
                </a:lnTo>
                <a:lnTo>
                  <a:pt x="8867" y="1777"/>
                </a:lnTo>
                <a:lnTo>
                  <a:pt x="8929" y="1408"/>
                </a:lnTo>
                <a:lnTo>
                  <a:pt x="8877" y="1178"/>
                </a:lnTo>
                <a:lnTo>
                  <a:pt x="8763" y="1368"/>
                </a:lnTo>
                <a:lnTo>
                  <a:pt x="8590" y="1148"/>
                </a:lnTo>
                <a:lnTo>
                  <a:pt x="8373" y="1217"/>
                </a:lnTo>
                <a:lnTo>
                  <a:pt x="8343" y="1097"/>
                </a:lnTo>
                <a:lnTo>
                  <a:pt x="8667" y="1027"/>
                </a:lnTo>
                <a:lnTo>
                  <a:pt x="8892" y="999"/>
                </a:lnTo>
                <a:lnTo>
                  <a:pt x="9006" y="727"/>
                </a:lnTo>
                <a:lnTo>
                  <a:pt x="8630" y="110"/>
                </a:lnTo>
                <a:lnTo>
                  <a:pt x="8151" y="0"/>
                </a:lnTo>
                <a:close/>
                <a:moveTo>
                  <a:pt x="5903" y="346"/>
                </a:moveTo>
                <a:lnTo>
                  <a:pt x="5729" y="479"/>
                </a:lnTo>
                <a:lnTo>
                  <a:pt x="5692" y="387"/>
                </a:lnTo>
                <a:lnTo>
                  <a:pt x="5519" y="428"/>
                </a:lnTo>
                <a:lnTo>
                  <a:pt x="5405" y="508"/>
                </a:lnTo>
                <a:lnTo>
                  <a:pt x="5327" y="630"/>
                </a:lnTo>
                <a:lnTo>
                  <a:pt x="5283" y="1015"/>
                </a:lnTo>
                <a:lnTo>
                  <a:pt x="5224" y="825"/>
                </a:lnTo>
                <a:lnTo>
                  <a:pt x="5143" y="779"/>
                </a:lnTo>
                <a:lnTo>
                  <a:pt x="5059" y="1039"/>
                </a:lnTo>
                <a:lnTo>
                  <a:pt x="4944" y="1148"/>
                </a:lnTo>
                <a:lnTo>
                  <a:pt x="4874" y="1178"/>
                </a:lnTo>
                <a:lnTo>
                  <a:pt x="4778" y="1298"/>
                </a:lnTo>
                <a:lnTo>
                  <a:pt x="4797" y="1518"/>
                </a:lnTo>
                <a:lnTo>
                  <a:pt x="4867" y="1708"/>
                </a:lnTo>
                <a:lnTo>
                  <a:pt x="4918" y="1956"/>
                </a:lnTo>
                <a:lnTo>
                  <a:pt x="5021" y="2146"/>
                </a:lnTo>
                <a:lnTo>
                  <a:pt x="5232" y="2106"/>
                </a:lnTo>
                <a:lnTo>
                  <a:pt x="5361" y="2175"/>
                </a:lnTo>
                <a:lnTo>
                  <a:pt x="5276" y="2366"/>
                </a:lnTo>
                <a:lnTo>
                  <a:pt x="5224" y="2314"/>
                </a:lnTo>
                <a:lnTo>
                  <a:pt x="5059" y="2285"/>
                </a:lnTo>
                <a:lnTo>
                  <a:pt x="5084" y="2568"/>
                </a:lnTo>
                <a:lnTo>
                  <a:pt x="5169" y="2764"/>
                </a:lnTo>
                <a:lnTo>
                  <a:pt x="5154" y="2937"/>
                </a:lnTo>
                <a:lnTo>
                  <a:pt x="5047" y="3047"/>
                </a:lnTo>
                <a:lnTo>
                  <a:pt x="4996" y="3237"/>
                </a:lnTo>
                <a:lnTo>
                  <a:pt x="5091" y="3324"/>
                </a:lnTo>
                <a:lnTo>
                  <a:pt x="5180" y="3606"/>
                </a:lnTo>
                <a:lnTo>
                  <a:pt x="5014" y="3416"/>
                </a:lnTo>
                <a:lnTo>
                  <a:pt x="4977" y="3445"/>
                </a:lnTo>
                <a:lnTo>
                  <a:pt x="5014" y="3756"/>
                </a:lnTo>
                <a:lnTo>
                  <a:pt x="4900" y="3854"/>
                </a:lnTo>
                <a:lnTo>
                  <a:pt x="4907" y="4045"/>
                </a:lnTo>
                <a:lnTo>
                  <a:pt x="5021" y="4056"/>
                </a:lnTo>
                <a:lnTo>
                  <a:pt x="5110" y="4115"/>
                </a:lnTo>
                <a:lnTo>
                  <a:pt x="5283" y="4045"/>
                </a:lnTo>
                <a:lnTo>
                  <a:pt x="5441" y="4154"/>
                </a:lnTo>
                <a:lnTo>
                  <a:pt x="5597" y="3924"/>
                </a:lnTo>
                <a:lnTo>
                  <a:pt x="5597" y="3826"/>
                </a:lnTo>
                <a:lnTo>
                  <a:pt x="5493" y="3844"/>
                </a:lnTo>
                <a:lnTo>
                  <a:pt x="5485" y="3745"/>
                </a:lnTo>
                <a:lnTo>
                  <a:pt x="5571" y="3624"/>
                </a:lnTo>
                <a:lnTo>
                  <a:pt x="5597" y="3445"/>
                </a:lnTo>
                <a:lnTo>
                  <a:pt x="5692" y="3324"/>
                </a:lnTo>
                <a:lnTo>
                  <a:pt x="5747" y="3157"/>
                </a:lnTo>
                <a:lnTo>
                  <a:pt x="5703" y="2925"/>
                </a:lnTo>
                <a:lnTo>
                  <a:pt x="5736" y="2845"/>
                </a:lnTo>
                <a:lnTo>
                  <a:pt x="5659" y="2776"/>
                </a:lnTo>
                <a:lnTo>
                  <a:pt x="5844" y="2723"/>
                </a:lnTo>
                <a:lnTo>
                  <a:pt x="5877" y="2615"/>
                </a:lnTo>
                <a:lnTo>
                  <a:pt x="5998" y="2527"/>
                </a:lnTo>
                <a:lnTo>
                  <a:pt x="6105" y="2077"/>
                </a:lnTo>
                <a:lnTo>
                  <a:pt x="6201" y="1928"/>
                </a:lnTo>
                <a:lnTo>
                  <a:pt x="6337" y="1558"/>
                </a:lnTo>
                <a:lnTo>
                  <a:pt x="6209" y="1558"/>
                </a:lnTo>
                <a:lnTo>
                  <a:pt x="6268" y="1408"/>
                </a:lnTo>
                <a:lnTo>
                  <a:pt x="6407" y="1287"/>
                </a:lnTo>
                <a:lnTo>
                  <a:pt x="6559" y="987"/>
                </a:lnTo>
                <a:lnTo>
                  <a:pt x="6559" y="797"/>
                </a:lnTo>
                <a:lnTo>
                  <a:pt x="6451" y="606"/>
                </a:lnTo>
                <a:lnTo>
                  <a:pt x="6323" y="497"/>
                </a:lnTo>
                <a:lnTo>
                  <a:pt x="6164" y="439"/>
                </a:lnTo>
                <a:lnTo>
                  <a:pt x="6035" y="398"/>
                </a:lnTo>
                <a:lnTo>
                  <a:pt x="5903" y="346"/>
                </a:lnTo>
                <a:close/>
                <a:moveTo>
                  <a:pt x="4734" y="1708"/>
                </a:moveTo>
                <a:lnTo>
                  <a:pt x="4593" y="1737"/>
                </a:lnTo>
                <a:lnTo>
                  <a:pt x="4620" y="1875"/>
                </a:lnTo>
                <a:lnTo>
                  <a:pt x="4561" y="1916"/>
                </a:lnTo>
                <a:lnTo>
                  <a:pt x="4517" y="2095"/>
                </a:lnTo>
                <a:lnTo>
                  <a:pt x="4472" y="2337"/>
                </a:lnTo>
                <a:lnTo>
                  <a:pt x="4517" y="2585"/>
                </a:lnTo>
                <a:lnTo>
                  <a:pt x="4579" y="2747"/>
                </a:lnTo>
                <a:lnTo>
                  <a:pt x="4690" y="2747"/>
                </a:lnTo>
                <a:lnTo>
                  <a:pt x="4638" y="2886"/>
                </a:lnTo>
                <a:lnTo>
                  <a:pt x="4638" y="3064"/>
                </a:lnTo>
                <a:lnTo>
                  <a:pt x="4700" y="3237"/>
                </a:lnTo>
                <a:lnTo>
                  <a:pt x="4829" y="3306"/>
                </a:lnTo>
                <a:lnTo>
                  <a:pt x="4937" y="3266"/>
                </a:lnTo>
                <a:lnTo>
                  <a:pt x="5047" y="2914"/>
                </a:lnTo>
                <a:lnTo>
                  <a:pt x="5128" y="2776"/>
                </a:lnTo>
                <a:lnTo>
                  <a:pt x="5059" y="2615"/>
                </a:lnTo>
                <a:lnTo>
                  <a:pt x="5006" y="2256"/>
                </a:lnTo>
                <a:lnTo>
                  <a:pt x="4907" y="2146"/>
                </a:lnTo>
                <a:lnTo>
                  <a:pt x="4804" y="2026"/>
                </a:lnTo>
                <a:lnTo>
                  <a:pt x="4734" y="1708"/>
                </a:lnTo>
                <a:close/>
                <a:moveTo>
                  <a:pt x="15974" y="1708"/>
                </a:moveTo>
                <a:lnTo>
                  <a:pt x="15853" y="1847"/>
                </a:lnTo>
                <a:lnTo>
                  <a:pt x="15694" y="2244"/>
                </a:lnTo>
                <a:lnTo>
                  <a:pt x="15775" y="2354"/>
                </a:lnTo>
                <a:lnTo>
                  <a:pt x="15815" y="2735"/>
                </a:lnTo>
                <a:lnTo>
                  <a:pt x="15923" y="2914"/>
                </a:lnTo>
                <a:lnTo>
                  <a:pt x="16088" y="3064"/>
                </a:lnTo>
                <a:lnTo>
                  <a:pt x="16218" y="2994"/>
                </a:lnTo>
                <a:lnTo>
                  <a:pt x="16236" y="2544"/>
                </a:lnTo>
                <a:lnTo>
                  <a:pt x="16096" y="2008"/>
                </a:lnTo>
                <a:lnTo>
                  <a:pt x="15974" y="1708"/>
                </a:lnTo>
                <a:close/>
                <a:moveTo>
                  <a:pt x="13235" y="1916"/>
                </a:moveTo>
                <a:lnTo>
                  <a:pt x="13176" y="2008"/>
                </a:lnTo>
                <a:lnTo>
                  <a:pt x="13150" y="2146"/>
                </a:lnTo>
                <a:lnTo>
                  <a:pt x="13132" y="1997"/>
                </a:lnTo>
                <a:lnTo>
                  <a:pt x="13043" y="1997"/>
                </a:lnTo>
                <a:lnTo>
                  <a:pt x="12933" y="2095"/>
                </a:lnTo>
                <a:lnTo>
                  <a:pt x="13062" y="2118"/>
                </a:lnTo>
                <a:lnTo>
                  <a:pt x="13029" y="2297"/>
                </a:lnTo>
                <a:lnTo>
                  <a:pt x="13088" y="2418"/>
                </a:lnTo>
                <a:lnTo>
                  <a:pt x="13157" y="2337"/>
                </a:lnTo>
                <a:lnTo>
                  <a:pt x="13165" y="2244"/>
                </a:lnTo>
                <a:lnTo>
                  <a:pt x="13220" y="2205"/>
                </a:lnTo>
                <a:lnTo>
                  <a:pt x="13298" y="2118"/>
                </a:lnTo>
                <a:lnTo>
                  <a:pt x="13324" y="2037"/>
                </a:lnTo>
                <a:lnTo>
                  <a:pt x="13235" y="1916"/>
                </a:lnTo>
                <a:close/>
                <a:moveTo>
                  <a:pt x="11613" y="2065"/>
                </a:moveTo>
                <a:lnTo>
                  <a:pt x="11561" y="2228"/>
                </a:lnTo>
                <a:lnTo>
                  <a:pt x="11476" y="2095"/>
                </a:lnTo>
                <a:lnTo>
                  <a:pt x="11284" y="2244"/>
                </a:lnTo>
                <a:lnTo>
                  <a:pt x="11351" y="2487"/>
                </a:lnTo>
                <a:lnTo>
                  <a:pt x="11440" y="2505"/>
                </a:lnTo>
                <a:lnTo>
                  <a:pt x="11447" y="2654"/>
                </a:lnTo>
                <a:lnTo>
                  <a:pt x="11624" y="2735"/>
                </a:lnTo>
                <a:lnTo>
                  <a:pt x="11797" y="2678"/>
                </a:lnTo>
                <a:lnTo>
                  <a:pt x="11886" y="2395"/>
                </a:lnTo>
                <a:lnTo>
                  <a:pt x="11771" y="2205"/>
                </a:lnTo>
                <a:lnTo>
                  <a:pt x="11613" y="2065"/>
                </a:lnTo>
                <a:close/>
                <a:moveTo>
                  <a:pt x="11267" y="2395"/>
                </a:moveTo>
                <a:lnTo>
                  <a:pt x="11178" y="2418"/>
                </a:lnTo>
                <a:lnTo>
                  <a:pt x="11152" y="2597"/>
                </a:lnTo>
                <a:lnTo>
                  <a:pt x="11063" y="2615"/>
                </a:lnTo>
                <a:lnTo>
                  <a:pt x="11038" y="2418"/>
                </a:lnTo>
                <a:lnTo>
                  <a:pt x="10872" y="2615"/>
                </a:lnTo>
                <a:lnTo>
                  <a:pt x="10916" y="2994"/>
                </a:lnTo>
                <a:lnTo>
                  <a:pt x="11038" y="3393"/>
                </a:lnTo>
                <a:lnTo>
                  <a:pt x="11126" y="3514"/>
                </a:lnTo>
                <a:lnTo>
                  <a:pt x="11075" y="3664"/>
                </a:lnTo>
                <a:lnTo>
                  <a:pt x="11196" y="3924"/>
                </a:lnTo>
                <a:lnTo>
                  <a:pt x="11274" y="3907"/>
                </a:lnTo>
                <a:lnTo>
                  <a:pt x="11299" y="3555"/>
                </a:lnTo>
                <a:lnTo>
                  <a:pt x="11351" y="3473"/>
                </a:lnTo>
                <a:lnTo>
                  <a:pt x="11388" y="3145"/>
                </a:lnTo>
                <a:lnTo>
                  <a:pt x="11535" y="2955"/>
                </a:lnTo>
                <a:lnTo>
                  <a:pt x="11337" y="2585"/>
                </a:lnTo>
                <a:lnTo>
                  <a:pt x="11267" y="2395"/>
                </a:lnTo>
                <a:close/>
                <a:moveTo>
                  <a:pt x="16339" y="2776"/>
                </a:moveTo>
                <a:lnTo>
                  <a:pt x="16298" y="2816"/>
                </a:lnTo>
                <a:lnTo>
                  <a:pt x="16184" y="3434"/>
                </a:lnTo>
                <a:lnTo>
                  <a:pt x="16524" y="3266"/>
                </a:lnTo>
                <a:lnTo>
                  <a:pt x="16541" y="3076"/>
                </a:lnTo>
                <a:lnTo>
                  <a:pt x="16394" y="2804"/>
                </a:lnTo>
                <a:lnTo>
                  <a:pt x="16339" y="2776"/>
                </a:lnTo>
                <a:close/>
                <a:moveTo>
                  <a:pt x="3949" y="2787"/>
                </a:moveTo>
                <a:lnTo>
                  <a:pt x="3960" y="2966"/>
                </a:lnTo>
                <a:lnTo>
                  <a:pt x="4030" y="3088"/>
                </a:lnTo>
                <a:lnTo>
                  <a:pt x="3975" y="3226"/>
                </a:lnTo>
                <a:lnTo>
                  <a:pt x="4107" y="3237"/>
                </a:lnTo>
                <a:lnTo>
                  <a:pt x="4203" y="3393"/>
                </a:lnTo>
                <a:lnTo>
                  <a:pt x="4299" y="3445"/>
                </a:lnTo>
                <a:lnTo>
                  <a:pt x="4280" y="3255"/>
                </a:lnTo>
                <a:lnTo>
                  <a:pt x="4228" y="3035"/>
                </a:lnTo>
                <a:lnTo>
                  <a:pt x="4070" y="2856"/>
                </a:lnTo>
                <a:lnTo>
                  <a:pt x="3949" y="2787"/>
                </a:lnTo>
                <a:close/>
                <a:moveTo>
                  <a:pt x="4358" y="2994"/>
                </a:moveTo>
                <a:lnTo>
                  <a:pt x="4369" y="3185"/>
                </a:lnTo>
                <a:lnTo>
                  <a:pt x="4387" y="3365"/>
                </a:lnTo>
                <a:lnTo>
                  <a:pt x="4439" y="3473"/>
                </a:lnTo>
                <a:lnTo>
                  <a:pt x="4523" y="3375"/>
                </a:lnTo>
                <a:lnTo>
                  <a:pt x="4542" y="3214"/>
                </a:lnTo>
                <a:lnTo>
                  <a:pt x="4472" y="3047"/>
                </a:lnTo>
                <a:lnTo>
                  <a:pt x="4439" y="3023"/>
                </a:lnTo>
                <a:lnTo>
                  <a:pt x="4358" y="2994"/>
                </a:lnTo>
                <a:close/>
                <a:moveTo>
                  <a:pt x="3591" y="3006"/>
                </a:moveTo>
                <a:lnTo>
                  <a:pt x="3532" y="3157"/>
                </a:lnTo>
                <a:lnTo>
                  <a:pt x="3532" y="3214"/>
                </a:lnTo>
                <a:lnTo>
                  <a:pt x="3628" y="3214"/>
                </a:lnTo>
                <a:lnTo>
                  <a:pt x="3705" y="3133"/>
                </a:lnTo>
                <a:lnTo>
                  <a:pt x="3628" y="3035"/>
                </a:lnTo>
                <a:lnTo>
                  <a:pt x="3591" y="3006"/>
                </a:lnTo>
                <a:close/>
                <a:moveTo>
                  <a:pt x="11613" y="3196"/>
                </a:moveTo>
                <a:lnTo>
                  <a:pt x="11491" y="3283"/>
                </a:lnTo>
                <a:lnTo>
                  <a:pt x="11528" y="3434"/>
                </a:lnTo>
                <a:lnTo>
                  <a:pt x="11491" y="3543"/>
                </a:lnTo>
                <a:lnTo>
                  <a:pt x="11598" y="3636"/>
                </a:lnTo>
                <a:lnTo>
                  <a:pt x="11727" y="3473"/>
                </a:lnTo>
                <a:lnTo>
                  <a:pt x="11643" y="3365"/>
                </a:lnTo>
                <a:lnTo>
                  <a:pt x="11613" y="3196"/>
                </a:lnTo>
                <a:close/>
                <a:moveTo>
                  <a:pt x="3610" y="3335"/>
                </a:moveTo>
                <a:lnTo>
                  <a:pt x="3521" y="3375"/>
                </a:lnTo>
                <a:lnTo>
                  <a:pt x="3469" y="3514"/>
                </a:lnTo>
                <a:lnTo>
                  <a:pt x="3565" y="3664"/>
                </a:lnTo>
                <a:lnTo>
                  <a:pt x="3672" y="3543"/>
                </a:lnTo>
                <a:lnTo>
                  <a:pt x="3687" y="3404"/>
                </a:lnTo>
                <a:lnTo>
                  <a:pt x="3610" y="3335"/>
                </a:lnTo>
                <a:close/>
                <a:moveTo>
                  <a:pt x="4490" y="3473"/>
                </a:moveTo>
                <a:lnTo>
                  <a:pt x="4509" y="3595"/>
                </a:lnTo>
                <a:lnTo>
                  <a:pt x="4620" y="3624"/>
                </a:lnTo>
                <a:lnTo>
                  <a:pt x="4649" y="3606"/>
                </a:lnTo>
                <a:lnTo>
                  <a:pt x="4656" y="3566"/>
                </a:lnTo>
                <a:lnTo>
                  <a:pt x="4612" y="3485"/>
                </a:lnTo>
                <a:lnTo>
                  <a:pt x="4490" y="3473"/>
                </a:lnTo>
                <a:close/>
                <a:moveTo>
                  <a:pt x="16460" y="3543"/>
                </a:moveTo>
                <a:lnTo>
                  <a:pt x="16320" y="3716"/>
                </a:lnTo>
                <a:lnTo>
                  <a:pt x="16261" y="3883"/>
                </a:lnTo>
                <a:lnTo>
                  <a:pt x="16242" y="4056"/>
                </a:lnTo>
                <a:lnTo>
                  <a:pt x="16139" y="4056"/>
                </a:lnTo>
                <a:lnTo>
                  <a:pt x="16010" y="4249"/>
                </a:lnTo>
                <a:lnTo>
                  <a:pt x="15974" y="4184"/>
                </a:lnTo>
                <a:lnTo>
                  <a:pt x="15956" y="4187"/>
                </a:lnTo>
                <a:lnTo>
                  <a:pt x="15955" y="4184"/>
                </a:lnTo>
                <a:lnTo>
                  <a:pt x="15797" y="4213"/>
                </a:lnTo>
                <a:lnTo>
                  <a:pt x="15782" y="4317"/>
                </a:lnTo>
                <a:lnTo>
                  <a:pt x="15616" y="4362"/>
                </a:lnTo>
                <a:lnTo>
                  <a:pt x="15501" y="4553"/>
                </a:lnTo>
                <a:lnTo>
                  <a:pt x="15432" y="4564"/>
                </a:lnTo>
                <a:lnTo>
                  <a:pt x="15373" y="4795"/>
                </a:lnTo>
                <a:lnTo>
                  <a:pt x="15413" y="4963"/>
                </a:lnTo>
                <a:lnTo>
                  <a:pt x="15287" y="5013"/>
                </a:lnTo>
                <a:lnTo>
                  <a:pt x="15163" y="5002"/>
                </a:lnTo>
                <a:lnTo>
                  <a:pt x="15161" y="5004"/>
                </a:lnTo>
                <a:lnTo>
                  <a:pt x="15143" y="5002"/>
                </a:lnTo>
                <a:lnTo>
                  <a:pt x="15040" y="5055"/>
                </a:lnTo>
                <a:lnTo>
                  <a:pt x="15040" y="5413"/>
                </a:lnTo>
                <a:lnTo>
                  <a:pt x="15081" y="5604"/>
                </a:lnTo>
                <a:lnTo>
                  <a:pt x="15008" y="5481"/>
                </a:lnTo>
                <a:lnTo>
                  <a:pt x="14991" y="5485"/>
                </a:lnTo>
                <a:lnTo>
                  <a:pt x="14989" y="5481"/>
                </a:lnTo>
                <a:lnTo>
                  <a:pt x="14864" y="5505"/>
                </a:lnTo>
                <a:lnTo>
                  <a:pt x="14761" y="5613"/>
                </a:lnTo>
                <a:lnTo>
                  <a:pt x="14772" y="5493"/>
                </a:lnTo>
                <a:lnTo>
                  <a:pt x="14735" y="5314"/>
                </a:lnTo>
                <a:lnTo>
                  <a:pt x="14719" y="5326"/>
                </a:lnTo>
                <a:lnTo>
                  <a:pt x="14716" y="5314"/>
                </a:lnTo>
                <a:lnTo>
                  <a:pt x="14690" y="5332"/>
                </a:lnTo>
                <a:lnTo>
                  <a:pt x="14698" y="5546"/>
                </a:lnTo>
                <a:lnTo>
                  <a:pt x="14594" y="5741"/>
                </a:lnTo>
                <a:lnTo>
                  <a:pt x="14672" y="5984"/>
                </a:lnTo>
                <a:lnTo>
                  <a:pt x="14620" y="6261"/>
                </a:lnTo>
                <a:lnTo>
                  <a:pt x="14639" y="6394"/>
                </a:lnTo>
                <a:lnTo>
                  <a:pt x="14709" y="6422"/>
                </a:lnTo>
                <a:lnTo>
                  <a:pt x="14672" y="6584"/>
                </a:lnTo>
                <a:lnTo>
                  <a:pt x="14709" y="6734"/>
                </a:lnTo>
                <a:lnTo>
                  <a:pt x="14664" y="6844"/>
                </a:lnTo>
                <a:lnTo>
                  <a:pt x="14646" y="6970"/>
                </a:lnTo>
                <a:lnTo>
                  <a:pt x="14576" y="7022"/>
                </a:lnTo>
                <a:lnTo>
                  <a:pt x="14552" y="7096"/>
                </a:lnTo>
                <a:lnTo>
                  <a:pt x="14510" y="7080"/>
                </a:lnTo>
                <a:lnTo>
                  <a:pt x="14621" y="6734"/>
                </a:lnTo>
                <a:lnTo>
                  <a:pt x="14651" y="6573"/>
                </a:lnTo>
                <a:lnTo>
                  <a:pt x="14581" y="6410"/>
                </a:lnTo>
                <a:lnTo>
                  <a:pt x="14596" y="6041"/>
                </a:lnTo>
                <a:lnTo>
                  <a:pt x="14581" y="5851"/>
                </a:lnTo>
                <a:lnTo>
                  <a:pt x="14537" y="5753"/>
                </a:lnTo>
                <a:lnTo>
                  <a:pt x="14596" y="5522"/>
                </a:lnTo>
                <a:lnTo>
                  <a:pt x="14588" y="5344"/>
                </a:lnTo>
                <a:lnTo>
                  <a:pt x="14422" y="5262"/>
                </a:lnTo>
                <a:lnTo>
                  <a:pt x="14416" y="5269"/>
                </a:lnTo>
                <a:lnTo>
                  <a:pt x="14403" y="5262"/>
                </a:lnTo>
                <a:lnTo>
                  <a:pt x="14358" y="5314"/>
                </a:lnTo>
                <a:lnTo>
                  <a:pt x="14325" y="5603"/>
                </a:lnTo>
                <a:lnTo>
                  <a:pt x="14211" y="5862"/>
                </a:lnTo>
                <a:lnTo>
                  <a:pt x="14211" y="5955"/>
                </a:lnTo>
                <a:lnTo>
                  <a:pt x="14244" y="6174"/>
                </a:lnTo>
                <a:lnTo>
                  <a:pt x="14230" y="6302"/>
                </a:lnTo>
                <a:lnTo>
                  <a:pt x="14299" y="6324"/>
                </a:lnTo>
                <a:lnTo>
                  <a:pt x="14299" y="6382"/>
                </a:lnTo>
                <a:lnTo>
                  <a:pt x="14358" y="6520"/>
                </a:lnTo>
                <a:lnTo>
                  <a:pt x="14321" y="6624"/>
                </a:lnTo>
                <a:lnTo>
                  <a:pt x="14127" y="6353"/>
                </a:lnTo>
                <a:lnTo>
                  <a:pt x="14039" y="6272"/>
                </a:lnTo>
                <a:lnTo>
                  <a:pt x="13866" y="6192"/>
                </a:lnTo>
                <a:lnTo>
                  <a:pt x="13863" y="6199"/>
                </a:lnTo>
                <a:lnTo>
                  <a:pt x="13846" y="6192"/>
                </a:lnTo>
                <a:lnTo>
                  <a:pt x="13820" y="6284"/>
                </a:lnTo>
                <a:lnTo>
                  <a:pt x="13879" y="6434"/>
                </a:lnTo>
                <a:lnTo>
                  <a:pt x="13819" y="6580"/>
                </a:lnTo>
                <a:lnTo>
                  <a:pt x="13759" y="6451"/>
                </a:lnTo>
                <a:lnTo>
                  <a:pt x="13746" y="6466"/>
                </a:lnTo>
                <a:lnTo>
                  <a:pt x="13739" y="6451"/>
                </a:lnTo>
                <a:lnTo>
                  <a:pt x="13654" y="6561"/>
                </a:lnTo>
                <a:lnTo>
                  <a:pt x="13540" y="6561"/>
                </a:lnTo>
                <a:lnTo>
                  <a:pt x="13498" y="6637"/>
                </a:lnTo>
                <a:lnTo>
                  <a:pt x="13445" y="6624"/>
                </a:lnTo>
                <a:lnTo>
                  <a:pt x="13508" y="6463"/>
                </a:lnTo>
                <a:lnTo>
                  <a:pt x="13453" y="6451"/>
                </a:lnTo>
                <a:lnTo>
                  <a:pt x="13449" y="6455"/>
                </a:lnTo>
                <a:lnTo>
                  <a:pt x="13433" y="6451"/>
                </a:lnTo>
                <a:lnTo>
                  <a:pt x="13227" y="6671"/>
                </a:lnTo>
                <a:lnTo>
                  <a:pt x="13105" y="6791"/>
                </a:lnTo>
                <a:lnTo>
                  <a:pt x="13094" y="6942"/>
                </a:lnTo>
                <a:lnTo>
                  <a:pt x="13012" y="6986"/>
                </a:lnTo>
                <a:lnTo>
                  <a:pt x="12966" y="6913"/>
                </a:lnTo>
                <a:lnTo>
                  <a:pt x="12966" y="6779"/>
                </a:lnTo>
                <a:lnTo>
                  <a:pt x="13043" y="6751"/>
                </a:lnTo>
                <a:lnTo>
                  <a:pt x="13010" y="6612"/>
                </a:lnTo>
                <a:lnTo>
                  <a:pt x="12844" y="6532"/>
                </a:lnTo>
                <a:lnTo>
                  <a:pt x="12847" y="6542"/>
                </a:lnTo>
                <a:lnTo>
                  <a:pt x="12825" y="6532"/>
                </a:lnTo>
                <a:lnTo>
                  <a:pt x="12869" y="6681"/>
                </a:lnTo>
                <a:lnTo>
                  <a:pt x="12843" y="6832"/>
                </a:lnTo>
                <a:lnTo>
                  <a:pt x="12895" y="6970"/>
                </a:lnTo>
                <a:lnTo>
                  <a:pt x="12862" y="7111"/>
                </a:lnTo>
                <a:lnTo>
                  <a:pt x="12818" y="7052"/>
                </a:lnTo>
                <a:lnTo>
                  <a:pt x="12767" y="7034"/>
                </a:lnTo>
                <a:lnTo>
                  <a:pt x="12763" y="7039"/>
                </a:lnTo>
                <a:lnTo>
                  <a:pt x="12747" y="7034"/>
                </a:lnTo>
                <a:lnTo>
                  <a:pt x="12607" y="7253"/>
                </a:lnTo>
                <a:lnTo>
                  <a:pt x="12641" y="7421"/>
                </a:lnTo>
                <a:lnTo>
                  <a:pt x="12605" y="7463"/>
                </a:lnTo>
                <a:lnTo>
                  <a:pt x="12468" y="7340"/>
                </a:lnTo>
                <a:lnTo>
                  <a:pt x="12463" y="7352"/>
                </a:lnTo>
                <a:lnTo>
                  <a:pt x="12449" y="7340"/>
                </a:lnTo>
                <a:lnTo>
                  <a:pt x="12416" y="7421"/>
                </a:lnTo>
                <a:lnTo>
                  <a:pt x="12449" y="7513"/>
                </a:lnTo>
                <a:lnTo>
                  <a:pt x="12443" y="7595"/>
                </a:lnTo>
                <a:lnTo>
                  <a:pt x="12417" y="7570"/>
                </a:lnTo>
                <a:lnTo>
                  <a:pt x="12339" y="7490"/>
                </a:lnTo>
                <a:lnTo>
                  <a:pt x="12328" y="7270"/>
                </a:lnTo>
                <a:lnTo>
                  <a:pt x="12328" y="7172"/>
                </a:lnTo>
                <a:lnTo>
                  <a:pt x="12232" y="6993"/>
                </a:lnTo>
                <a:lnTo>
                  <a:pt x="12266" y="6976"/>
                </a:lnTo>
                <a:lnTo>
                  <a:pt x="12519" y="7144"/>
                </a:lnTo>
                <a:lnTo>
                  <a:pt x="12530" y="7138"/>
                </a:lnTo>
                <a:lnTo>
                  <a:pt x="12538" y="7144"/>
                </a:lnTo>
                <a:lnTo>
                  <a:pt x="12645" y="7091"/>
                </a:lnTo>
                <a:lnTo>
                  <a:pt x="12704" y="6953"/>
                </a:lnTo>
                <a:lnTo>
                  <a:pt x="12704" y="6803"/>
                </a:lnTo>
                <a:lnTo>
                  <a:pt x="12653" y="6681"/>
                </a:lnTo>
                <a:lnTo>
                  <a:pt x="12424" y="6394"/>
                </a:lnTo>
                <a:lnTo>
                  <a:pt x="12269" y="6341"/>
                </a:lnTo>
                <a:lnTo>
                  <a:pt x="12173" y="6174"/>
                </a:lnTo>
                <a:lnTo>
                  <a:pt x="12163" y="6189"/>
                </a:lnTo>
                <a:lnTo>
                  <a:pt x="12154" y="6174"/>
                </a:lnTo>
                <a:lnTo>
                  <a:pt x="12094" y="6269"/>
                </a:lnTo>
                <a:lnTo>
                  <a:pt x="12041" y="6119"/>
                </a:lnTo>
                <a:lnTo>
                  <a:pt x="12122" y="6050"/>
                </a:lnTo>
                <a:lnTo>
                  <a:pt x="11930" y="5848"/>
                </a:lnTo>
                <a:lnTo>
                  <a:pt x="11823" y="5900"/>
                </a:lnTo>
                <a:lnTo>
                  <a:pt x="11708" y="5888"/>
                </a:lnTo>
                <a:lnTo>
                  <a:pt x="11624" y="6119"/>
                </a:lnTo>
                <a:lnTo>
                  <a:pt x="11528" y="6108"/>
                </a:lnTo>
                <a:lnTo>
                  <a:pt x="11396" y="6229"/>
                </a:lnTo>
                <a:lnTo>
                  <a:pt x="11229" y="6546"/>
                </a:lnTo>
                <a:lnTo>
                  <a:pt x="11134" y="6736"/>
                </a:lnTo>
                <a:lnTo>
                  <a:pt x="10986" y="7199"/>
                </a:lnTo>
                <a:lnTo>
                  <a:pt x="10883" y="7498"/>
                </a:lnTo>
                <a:lnTo>
                  <a:pt x="10761" y="7718"/>
                </a:lnTo>
                <a:lnTo>
                  <a:pt x="10603" y="7896"/>
                </a:lnTo>
                <a:lnTo>
                  <a:pt x="10551" y="8035"/>
                </a:lnTo>
                <a:lnTo>
                  <a:pt x="10569" y="8456"/>
                </a:lnTo>
                <a:lnTo>
                  <a:pt x="10584" y="8658"/>
                </a:lnTo>
                <a:lnTo>
                  <a:pt x="10673" y="8744"/>
                </a:lnTo>
                <a:lnTo>
                  <a:pt x="10750" y="8705"/>
                </a:lnTo>
                <a:lnTo>
                  <a:pt x="10864" y="8497"/>
                </a:lnTo>
                <a:lnTo>
                  <a:pt x="10909" y="8607"/>
                </a:lnTo>
                <a:lnTo>
                  <a:pt x="10912" y="8596"/>
                </a:lnTo>
                <a:lnTo>
                  <a:pt x="10953" y="8829"/>
                </a:lnTo>
                <a:lnTo>
                  <a:pt x="11005" y="9019"/>
                </a:lnTo>
                <a:lnTo>
                  <a:pt x="11023" y="9180"/>
                </a:lnTo>
                <a:lnTo>
                  <a:pt x="11090" y="9169"/>
                </a:lnTo>
                <a:lnTo>
                  <a:pt x="11126" y="9042"/>
                </a:lnTo>
                <a:lnTo>
                  <a:pt x="11196" y="9059"/>
                </a:lnTo>
                <a:lnTo>
                  <a:pt x="11229" y="8892"/>
                </a:lnTo>
                <a:lnTo>
                  <a:pt x="11255" y="8609"/>
                </a:lnTo>
                <a:lnTo>
                  <a:pt x="11318" y="8569"/>
                </a:lnTo>
                <a:lnTo>
                  <a:pt x="11370" y="8361"/>
                </a:lnTo>
                <a:lnTo>
                  <a:pt x="11318" y="8251"/>
                </a:lnTo>
                <a:lnTo>
                  <a:pt x="11274" y="8112"/>
                </a:lnTo>
                <a:lnTo>
                  <a:pt x="11318" y="7841"/>
                </a:lnTo>
                <a:lnTo>
                  <a:pt x="11432" y="7663"/>
                </a:lnTo>
                <a:lnTo>
                  <a:pt x="11528" y="7490"/>
                </a:lnTo>
                <a:lnTo>
                  <a:pt x="11517" y="7362"/>
                </a:lnTo>
                <a:lnTo>
                  <a:pt x="11580" y="7201"/>
                </a:lnTo>
                <a:lnTo>
                  <a:pt x="11673" y="7133"/>
                </a:lnTo>
                <a:lnTo>
                  <a:pt x="11676" y="7144"/>
                </a:lnTo>
                <a:lnTo>
                  <a:pt x="11764" y="7253"/>
                </a:lnTo>
                <a:lnTo>
                  <a:pt x="11764" y="7340"/>
                </a:lnTo>
                <a:lnTo>
                  <a:pt x="11727" y="7392"/>
                </a:lnTo>
                <a:lnTo>
                  <a:pt x="11587" y="7623"/>
                </a:lnTo>
                <a:lnTo>
                  <a:pt x="11535" y="7749"/>
                </a:lnTo>
                <a:lnTo>
                  <a:pt x="11502" y="7871"/>
                </a:lnTo>
                <a:lnTo>
                  <a:pt x="11535" y="8049"/>
                </a:lnTo>
                <a:lnTo>
                  <a:pt x="11517" y="8240"/>
                </a:lnTo>
                <a:lnTo>
                  <a:pt x="11580" y="8291"/>
                </a:lnTo>
                <a:lnTo>
                  <a:pt x="11613" y="8401"/>
                </a:lnTo>
                <a:lnTo>
                  <a:pt x="11708" y="8361"/>
                </a:lnTo>
                <a:lnTo>
                  <a:pt x="11816" y="8291"/>
                </a:lnTo>
                <a:lnTo>
                  <a:pt x="11901" y="8283"/>
                </a:lnTo>
                <a:lnTo>
                  <a:pt x="11970" y="8373"/>
                </a:lnTo>
                <a:lnTo>
                  <a:pt x="11899" y="8471"/>
                </a:lnTo>
                <a:lnTo>
                  <a:pt x="11860" y="8471"/>
                </a:lnTo>
                <a:lnTo>
                  <a:pt x="11797" y="8442"/>
                </a:lnTo>
                <a:lnTo>
                  <a:pt x="11720" y="8471"/>
                </a:lnTo>
                <a:lnTo>
                  <a:pt x="11643" y="8522"/>
                </a:lnTo>
                <a:lnTo>
                  <a:pt x="11649" y="8621"/>
                </a:lnTo>
                <a:lnTo>
                  <a:pt x="11683" y="8690"/>
                </a:lnTo>
                <a:lnTo>
                  <a:pt x="11708" y="8661"/>
                </a:lnTo>
                <a:lnTo>
                  <a:pt x="11702" y="8770"/>
                </a:lnTo>
                <a:lnTo>
                  <a:pt x="11694" y="8892"/>
                </a:lnTo>
                <a:lnTo>
                  <a:pt x="11643" y="8909"/>
                </a:lnTo>
                <a:lnTo>
                  <a:pt x="11598" y="8770"/>
                </a:lnTo>
                <a:lnTo>
                  <a:pt x="11535" y="8840"/>
                </a:lnTo>
                <a:lnTo>
                  <a:pt x="11510" y="8949"/>
                </a:lnTo>
                <a:lnTo>
                  <a:pt x="11510" y="9070"/>
                </a:lnTo>
                <a:lnTo>
                  <a:pt x="11517" y="9209"/>
                </a:lnTo>
                <a:lnTo>
                  <a:pt x="11440" y="9261"/>
                </a:lnTo>
                <a:lnTo>
                  <a:pt x="11421" y="9330"/>
                </a:lnTo>
                <a:lnTo>
                  <a:pt x="11374" y="9330"/>
                </a:lnTo>
                <a:lnTo>
                  <a:pt x="11374" y="9290"/>
                </a:lnTo>
                <a:lnTo>
                  <a:pt x="11311" y="9261"/>
                </a:lnTo>
                <a:lnTo>
                  <a:pt x="11307" y="9264"/>
                </a:lnTo>
                <a:lnTo>
                  <a:pt x="11299" y="9261"/>
                </a:lnTo>
                <a:lnTo>
                  <a:pt x="11222" y="9319"/>
                </a:lnTo>
                <a:lnTo>
                  <a:pt x="11126" y="9388"/>
                </a:lnTo>
                <a:lnTo>
                  <a:pt x="11090" y="9440"/>
                </a:lnTo>
                <a:lnTo>
                  <a:pt x="11063" y="9388"/>
                </a:lnTo>
                <a:lnTo>
                  <a:pt x="10993" y="9330"/>
                </a:lnTo>
                <a:lnTo>
                  <a:pt x="10960" y="9371"/>
                </a:lnTo>
                <a:lnTo>
                  <a:pt x="10898" y="9400"/>
                </a:lnTo>
                <a:lnTo>
                  <a:pt x="10898" y="9347"/>
                </a:lnTo>
                <a:lnTo>
                  <a:pt x="10846" y="9302"/>
                </a:lnTo>
                <a:lnTo>
                  <a:pt x="10846" y="9249"/>
                </a:lnTo>
                <a:lnTo>
                  <a:pt x="10801" y="9261"/>
                </a:lnTo>
                <a:lnTo>
                  <a:pt x="10761" y="9249"/>
                </a:lnTo>
                <a:lnTo>
                  <a:pt x="10761" y="9330"/>
                </a:lnTo>
                <a:lnTo>
                  <a:pt x="10776" y="9400"/>
                </a:lnTo>
                <a:lnTo>
                  <a:pt x="10736" y="9480"/>
                </a:lnTo>
                <a:lnTo>
                  <a:pt x="10725" y="9440"/>
                </a:lnTo>
                <a:lnTo>
                  <a:pt x="10673" y="9440"/>
                </a:lnTo>
                <a:lnTo>
                  <a:pt x="10666" y="9480"/>
                </a:lnTo>
                <a:lnTo>
                  <a:pt x="10669" y="9505"/>
                </a:lnTo>
                <a:lnTo>
                  <a:pt x="10666" y="9497"/>
                </a:lnTo>
                <a:lnTo>
                  <a:pt x="10660" y="9497"/>
                </a:lnTo>
                <a:lnTo>
                  <a:pt x="10654" y="9480"/>
                </a:lnTo>
                <a:lnTo>
                  <a:pt x="10610" y="9480"/>
                </a:lnTo>
                <a:lnTo>
                  <a:pt x="10533" y="9538"/>
                </a:lnTo>
                <a:lnTo>
                  <a:pt x="10481" y="9769"/>
                </a:lnTo>
                <a:lnTo>
                  <a:pt x="10444" y="9809"/>
                </a:lnTo>
                <a:lnTo>
                  <a:pt x="10413" y="9832"/>
                </a:lnTo>
                <a:lnTo>
                  <a:pt x="10411" y="9820"/>
                </a:lnTo>
                <a:lnTo>
                  <a:pt x="10401" y="9829"/>
                </a:lnTo>
                <a:lnTo>
                  <a:pt x="10400" y="9820"/>
                </a:lnTo>
                <a:lnTo>
                  <a:pt x="10345" y="9861"/>
                </a:lnTo>
                <a:lnTo>
                  <a:pt x="10330" y="9989"/>
                </a:lnTo>
                <a:lnTo>
                  <a:pt x="10189" y="10093"/>
                </a:lnTo>
                <a:lnTo>
                  <a:pt x="10139" y="10028"/>
                </a:lnTo>
                <a:lnTo>
                  <a:pt x="10141" y="10046"/>
                </a:lnTo>
                <a:lnTo>
                  <a:pt x="10127" y="10028"/>
                </a:lnTo>
                <a:lnTo>
                  <a:pt x="10145" y="10187"/>
                </a:lnTo>
                <a:lnTo>
                  <a:pt x="10061" y="10167"/>
                </a:lnTo>
                <a:lnTo>
                  <a:pt x="10054" y="10169"/>
                </a:lnTo>
                <a:lnTo>
                  <a:pt x="10050" y="10167"/>
                </a:lnTo>
                <a:lnTo>
                  <a:pt x="9972" y="10178"/>
                </a:lnTo>
                <a:lnTo>
                  <a:pt x="9980" y="10288"/>
                </a:lnTo>
                <a:lnTo>
                  <a:pt x="10068" y="10340"/>
                </a:lnTo>
                <a:lnTo>
                  <a:pt x="10113" y="10409"/>
                </a:lnTo>
                <a:lnTo>
                  <a:pt x="10172" y="10548"/>
                </a:lnTo>
                <a:lnTo>
                  <a:pt x="10164" y="10808"/>
                </a:lnTo>
                <a:lnTo>
                  <a:pt x="10127" y="10888"/>
                </a:lnTo>
                <a:lnTo>
                  <a:pt x="9991" y="10888"/>
                </a:lnTo>
                <a:lnTo>
                  <a:pt x="9924" y="10859"/>
                </a:lnTo>
                <a:lnTo>
                  <a:pt x="9843" y="10877"/>
                </a:lnTo>
                <a:lnTo>
                  <a:pt x="9774" y="10847"/>
                </a:lnTo>
                <a:lnTo>
                  <a:pt x="9689" y="10940"/>
                </a:lnTo>
                <a:lnTo>
                  <a:pt x="9714" y="10998"/>
                </a:lnTo>
                <a:lnTo>
                  <a:pt x="9714" y="11079"/>
                </a:lnTo>
                <a:lnTo>
                  <a:pt x="9714" y="11136"/>
                </a:lnTo>
                <a:lnTo>
                  <a:pt x="9721" y="11177"/>
                </a:lnTo>
                <a:lnTo>
                  <a:pt x="9721" y="11228"/>
                </a:lnTo>
                <a:lnTo>
                  <a:pt x="9714" y="11298"/>
                </a:lnTo>
                <a:lnTo>
                  <a:pt x="9714" y="11350"/>
                </a:lnTo>
                <a:lnTo>
                  <a:pt x="9689" y="11396"/>
                </a:lnTo>
                <a:lnTo>
                  <a:pt x="9677" y="11477"/>
                </a:lnTo>
                <a:lnTo>
                  <a:pt x="9696" y="11517"/>
                </a:lnTo>
                <a:lnTo>
                  <a:pt x="9721" y="11528"/>
                </a:lnTo>
                <a:lnTo>
                  <a:pt x="9733" y="11597"/>
                </a:lnTo>
                <a:lnTo>
                  <a:pt x="9714" y="11679"/>
                </a:lnTo>
                <a:lnTo>
                  <a:pt x="9748" y="11679"/>
                </a:lnTo>
                <a:lnTo>
                  <a:pt x="9784" y="11695"/>
                </a:lnTo>
                <a:lnTo>
                  <a:pt x="9799" y="11667"/>
                </a:lnTo>
                <a:lnTo>
                  <a:pt x="9799" y="11627"/>
                </a:lnTo>
                <a:lnTo>
                  <a:pt x="9810" y="11667"/>
                </a:lnTo>
                <a:lnTo>
                  <a:pt x="9862" y="11679"/>
                </a:lnTo>
                <a:lnTo>
                  <a:pt x="9880" y="11748"/>
                </a:lnTo>
                <a:lnTo>
                  <a:pt x="9895" y="11777"/>
                </a:lnTo>
                <a:lnTo>
                  <a:pt x="9932" y="11788"/>
                </a:lnTo>
                <a:lnTo>
                  <a:pt x="9951" y="11748"/>
                </a:lnTo>
                <a:lnTo>
                  <a:pt x="9991" y="11707"/>
                </a:lnTo>
                <a:lnTo>
                  <a:pt x="10124" y="11707"/>
                </a:lnTo>
                <a:lnTo>
                  <a:pt x="10168" y="11627"/>
                </a:lnTo>
                <a:lnTo>
                  <a:pt x="10212" y="11597"/>
                </a:lnTo>
                <a:lnTo>
                  <a:pt x="10219" y="11517"/>
                </a:lnTo>
                <a:lnTo>
                  <a:pt x="10253" y="11477"/>
                </a:lnTo>
                <a:lnTo>
                  <a:pt x="10238" y="11396"/>
                </a:lnTo>
                <a:lnTo>
                  <a:pt x="10253" y="11298"/>
                </a:lnTo>
                <a:lnTo>
                  <a:pt x="10289" y="11228"/>
                </a:lnTo>
                <a:lnTo>
                  <a:pt x="10297" y="11188"/>
                </a:lnTo>
                <a:lnTo>
                  <a:pt x="10378" y="11159"/>
                </a:lnTo>
                <a:lnTo>
                  <a:pt x="10430" y="11079"/>
                </a:lnTo>
                <a:lnTo>
                  <a:pt x="10430" y="11012"/>
                </a:lnTo>
                <a:lnTo>
                  <a:pt x="10437" y="11010"/>
                </a:lnTo>
                <a:lnTo>
                  <a:pt x="10445" y="10929"/>
                </a:lnTo>
                <a:lnTo>
                  <a:pt x="10528" y="10901"/>
                </a:lnTo>
                <a:lnTo>
                  <a:pt x="10632" y="10929"/>
                </a:lnTo>
                <a:lnTo>
                  <a:pt x="10634" y="10926"/>
                </a:lnTo>
                <a:lnTo>
                  <a:pt x="10644" y="10929"/>
                </a:lnTo>
                <a:lnTo>
                  <a:pt x="10699" y="10859"/>
                </a:lnTo>
                <a:lnTo>
                  <a:pt x="10699" y="10855"/>
                </a:lnTo>
                <a:lnTo>
                  <a:pt x="10725" y="10847"/>
                </a:lnTo>
                <a:lnTo>
                  <a:pt x="10750" y="10790"/>
                </a:lnTo>
                <a:lnTo>
                  <a:pt x="10787" y="10767"/>
                </a:lnTo>
                <a:lnTo>
                  <a:pt x="10831" y="10819"/>
                </a:lnTo>
                <a:lnTo>
                  <a:pt x="10857" y="10837"/>
                </a:lnTo>
                <a:lnTo>
                  <a:pt x="10883" y="10957"/>
                </a:lnTo>
                <a:lnTo>
                  <a:pt x="10916" y="11027"/>
                </a:lnTo>
                <a:lnTo>
                  <a:pt x="10979" y="11108"/>
                </a:lnTo>
                <a:lnTo>
                  <a:pt x="11023" y="11159"/>
                </a:lnTo>
                <a:lnTo>
                  <a:pt x="11063" y="11177"/>
                </a:lnTo>
                <a:lnTo>
                  <a:pt x="11082" y="11218"/>
                </a:lnTo>
                <a:lnTo>
                  <a:pt x="11126" y="11246"/>
                </a:lnTo>
                <a:lnTo>
                  <a:pt x="11145" y="11298"/>
                </a:lnTo>
                <a:lnTo>
                  <a:pt x="11170" y="11310"/>
                </a:lnTo>
                <a:lnTo>
                  <a:pt x="11189" y="11367"/>
                </a:lnTo>
                <a:lnTo>
                  <a:pt x="11215" y="11436"/>
                </a:lnTo>
                <a:lnTo>
                  <a:pt x="11196" y="11459"/>
                </a:lnTo>
                <a:lnTo>
                  <a:pt x="11189" y="11528"/>
                </a:lnTo>
                <a:lnTo>
                  <a:pt x="11189" y="11569"/>
                </a:lnTo>
                <a:lnTo>
                  <a:pt x="11215" y="11558"/>
                </a:lnTo>
                <a:lnTo>
                  <a:pt x="11240" y="11459"/>
                </a:lnTo>
                <a:lnTo>
                  <a:pt x="11267" y="11448"/>
                </a:lnTo>
                <a:lnTo>
                  <a:pt x="11274" y="11396"/>
                </a:lnTo>
                <a:lnTo>
                  <a:pt x="11229" y="11338"/>
                </a:lnTo>
                <a:lnTo>
                  <a:pt x="11255" y="11257"/>
                </a:lnTo>
                <a:lnTo>
                  <a:pt x="11311" y="11287"/>
                </a:lnTo>
                <a:lnTo>
                  <a:pt x="11343" y="11338"/>
                </a:lnTo>
                <a:lnTo>
                  <a:pt x="11351" y="11298"/>
                </a:lnTo>
                <a:lnTo>
                  <a:pt x="11343" y="11269"/>
                </a:lnTo>
                <a:lnTo>
                  <a:pt x="11292" y="11218"/>
                </a:lnTo>
                <a:lnTo>
                  <a:pt x="11248" y="11177"/>
                </a:lnTo>
                <a:lnTo>
                  <a:pt x="11196" y="11136"/>
                </a:lnTo>
                <a:lnTo>
                  <a:pt x="11215" y="11108"/>
                </a:lnTo>
                <a:lnTo>
                  <a:pt x="11196" y="11079"/>
                </a:lnTo>
                <a:lnTo>
                  <a:pt x="11152" y="11079"/>
                </a:lnTo>
                <a:lnTo>
                  <a:pt x="11082" y="10986"/>
                </a:lnTo>
                <a:lnTo>
                  <a:pt x="11056" y="10877"/>
                </a:lnTo>
                <a:lnTo>
                  <a:pt x="11005" y="10808"/>
                </a:lnTo>
                <a:lnTo>
                  <a:pt x="10979" y="10739"/>
                </a:lnTo>
                <a:lnTo>
                  <a:pt x="10986" y="10709"/>
                </a:lnTo>
                <a:lnTo>
                  <a:pt x="10986" y="10641"/>
                </a:lnTo>
                <a:lnTo>
                  <a:pt x="11031" y="10588"/>
                </a:lnTo>
                <a:lnTo>
                  <a:pt x="11082" y="10617"/>
                </a:lnTo>
                <a:lnTo>
                  <a:pt x="11063" y="10629"/>
                </a:lnTo>
                <a:lnTo>
                  <a:pt x="11063" y="10669"/>
                </a:lnTo>
                <a:lnTo>
                  <a:pt x="11082" y="10727"/>
                </a:lnTo>
                <a:lnTo>
                  <a:pt x="11101" y="10657"/>
                </a:lnTo>
                <a:lnTo>
                  <a:pt x="11134" y="10680"/>
                </a:lnTo>
                <a:lnTo>
                  <a:pt x="11134" y="10727"/>
                </a:lnTo>
                <a:lnTo>
                  <a:pt x="11170" y="10778"/>
                </a:lnTo>
                <a:lnTo>
                  <a:pt x="11152" y="10790"/>
                </a:lnTo>
                <a:lnTo>
                  <a:pt x="11204" y="10888"/>
                </a:lnTo>
                <a:lnTo>
                  <a:pt x="11255" y="10917"/>
                </a:lnTo>
                <a:lnTo>
                  <a:pt x="11292" y="10969"/>
                </a:lnTo>
                <a:lnTo>
                  <a:pt x="11351" y="11010"/>
                </a:lnTo>
                <a:lnTo>
                  <a:pt x="11370" y="11038"/>
                </a:lnTo>
                <a:lnTo>
                  <a:pt x="11388" y="11079"/>
                </a:lnTo>
                <a:lnTo>
                  <a:pt x="11406" y="11090"/>
                </a:lnTo>
                <a:lnTo>
                  <a:pt x="11403" y="11079"/>
                </a:lnTo>
                <a:lnTo>
                  <a:pt x="11407" y="11081"/>
                </a:lnTo>
                <a:lnTo>
                  <a:pt x="11414" y="11108"/>
                </a:lnTo>
                <a:lnTo>
                  <a:pt x="11406" y="11148"/>
                </a:lnTo>
                <a:lnTo>
                  <a:pt x="11406" y="11287"/>
                </a:lnTo>
                <a:lnTo>
                  <a:pt x="11440" y="11326"/>
                </a:lnTo>
                <a:lnTo>
                  <a:pt x="11440" y="11350"/>
                </a:lnTo>
                <a:lnTo>
                  <a:pt x="11447" y="11367"/>
                </a:lnTo>
                <a:lnTo>
                  <a:pt x="11450" y="11363"/>
                </a:lnTo>
                <a:lnTo>
                  <a:pt x="11458" y="11384"/>
                </a:lnTo>
                <a:lnTo>
                  <a:pt x="11491" y="11448"/>
                </a:lnTo>
                <a:lnTo>
                  <a:pt x="11510" y="11505"/>
                </a:lnTo>
                <a:lnTo>
                  <a:pt x="11517" y="11586"/>
                </a:lnTo>
                <a:lnTo>
                  <a:pt x="11543" y="11684"/>
                </a:lnTo>
                <a:lnTo>
                  <a:pt x="11587" y="11736"/>
                </a:lnTo>
                <a:lnTo>
                  <a:pt x="11632" y="11725"/>
                </a:lnTo>
                <a:lnTo>
                  <a:pt x="11605" y="11627"/>
                </a:lnTo>
                <a:lnTo>
                  <a:pt x="11649" y="11615"/>
                </a:lnTo>
                <a:lnTo>
                  <a:pt x="11632" y="11556"/>
                </a:lnTo>
                <a:lnTo>
                  <a:pt x="11683" y="11586"/>
                </a:lnTo>
                <a:lnTo>
                  <a:pt x="11683" y="11517"/>
                </a:lnTo>
                <a:lnTo>
                  <a:pt x="11657" y="11488"/>
                </a:lnTo>
                <a:lnTo>
                  <a:pt x="11624" y="11424"/>
                </a:lnTo>
                <a:lnTo>
                  <a:pt x="11643" y="11407"/>
                </a:lnTo>
                <a:lnTo>
                  <a:pt x="11613" y="11338"/>
                </a:lnTo>
                <a:lnTo>
                  <a:pt x="11598" y="11274"/>
                </a:lnTo>
                <a:lnTo>
                  <a:pt x="11613" y="11246"/>
                </a:lnTo>
                <a:lnTo>
                  <a:pt x="11643" y="11315"/>
                </a:lnTo>
                <a:lnTo>
                  <a:pt x="11676" y="11315"/>
                </a:lnTo>
                <a:lnTo>
                  <a:pt x="11702" y="11297"/>
                </a:lnTo>
                <a:lnTo>
                  <a:pt x="11668" y="11216"/>
                </a:lnTo>
                <a:lnTo>
                  <a:pt x="11738" y="11187"/>
                </a:lnTo>
                <a:lnTo>
                  <a:pt x="11764" y="11205"/>
                </a:lnTo>
                <a:lnTo>
                  <a:pt x="11805" y="11205"/>
                </a:lnTo>
                <a:lnTo>
                  <a:pt x="11816" y="11187"/>
                </a:lnTo>
                <a:lnTo>
                  <a:pt x="11838" y="11117"/>
                </a:lnTo>
                <a:lnTo>
                  <a:pt x="11841" y="11120"/>
                </a:lnTo>
                <a:lnTo>
                  <a:pt x="11816" y="11200"/>
                </a:lnTo>
                <a:lnTo>
                  <a:pt x="11805" y="11218"/>
                </a:lnTo>
                <a:lnTo>
                  <a:pt x="11805" y="11246"/>
                </a:lnTo>
                <a:lnTo>
                  <a:pt x="11823" y="11298"/>
                </a:lnTo>
                <a:lnTo>
                  <a:pt x="11867" y="11228"/>
                </a:lnTo>
                <a:lnTo>
                  <a:pt x="11893" y="11188"/>
                </a:lnTo>
                <a:lnTo>
                  <a:pt x="11970" y="11188"/>
                </a:lnTo>
                <a:lnTo>
                  <a:pt x="11982" y="11159"/>
                </a:lnTo>
                <a:lnTo>
                  <a:pt x="11930" y="11120"/>
                </a:lnTo>
                <a:lnTo>
                  <a:pt x="11919" y="11079"/>
                </a:lnTo>
                <a:lnTo>
                  <a:pt x="11867" y="11049"/>
                </a:lnTo>
                <a:lnTo>
                  <a:pt x="11919" y="11067"/>
                </a:lnTo>
                <a:lnTo>
                  <a:pt x="11900" y="10998"/>
                </a:lnTo>
                <a:lnTo>
                  <a:pt x="11919" y="10917"/>
                </a:lnTo>
                <a:lnTo>
                  <a:pt x="11955" y="10859"/>
                </a:lnTo>
                <a:lnTo>
                  <a:pt x="11970" y="10698"/>
                </a:lnTo>
                <a:lnTo>
                  <a:pt x="11989" y="10709"/>
                </a:lnTo>
                <a:lnTo>
                  <a:pt x="12014" y="10680"/>
                </a:lnTo>
                <a:lnTo>
                  <a:pt x="12014" y="10657"/>
                </a:lnTo>
                <a:lnTo>
                  <a:pt x="12059" y="10548"/>
                </a:lnTo>
                <a:cubicBezTo>
                  <a:pt x="12068" y="10525"/>
                  <a:pt x="12076" y="10501"/>
                  <a:pt x="12085" y="10478"/>
                </a:cubicBezTo>
                <a:lnTo>
                  <a:pt x="12147" y="10466"/>
                </a:lnTo>
                <a:lnTo>
                  <a:pt x="12147" y="10507"/>
                </a:lnTo>
                <a:lnTo>
                  <a:pt x="12244" y="10548"/>
                </a:lnTo>
                <a:lnTo>
                  <a:pt x="12250" y="10576"/>
                </a:lnTo>
                <a:lnTo>
                  <a:pt x="12199" y="10617"/>
                </a:lnTo>
                <a:cubicBezTo>
                  <a:pt x="12196" y="10625"/>
                  <a:pt x="12194" y="10633"/>
                  <a:pt x="12191" y="10641"/>
                </a:cubicBezTo>
                <a:lnTo>
                  <a:pt x="12250" y="10680"/>
                </a:lnTo>
                <a:cubicBezTo>
                  <a:pt x="12248" y="10700"/>
                  <a:pt x="12246" y="10719"/>
                  <a:pt x="12244" y="10739"/>
                </a:cubicBezTo>
                <a:lnTo>
                  <a:pt x="12276" y="10778"/>
                </a:lnTo>
                <a:lnTo>
                  <a:pt x="12354" y="10698"/>
                </a:lnTo>
                <a:lnTo>
                  <a:pt x="12424" y="10669"/>
                </a:lnTo>
                <a:cubicBezTo>
                  <a:pt x="12425" y="10666"/>
                  <a:pt x="12425" y="10664"/>
                  <a:pt x="12426" y="10662"/>
                </a:cubicBezTo>
                <a:lnTo>
                  <a:pt x="12475" y="10739"/>
                </a:lnTo>
                <a:lnTo>
                  <a:pt x="12538" y="10778"/>
                </a:lnTo>
                <a:lnTo>
                  <a:pt x="12615" y="10888"/>
                </a:lnTo>
                <a:lnTo>
                  <a:pt x="12626" y="10877"/>
                </a:lnTo>
                <a:lnTo>
                  <a:pt x="12634" y="10888"/>
                </a:lnTo>
                <a:lnTo>
                  <a:pt x="12639" y="10882"/>
                </a:lnTo>
                <a:lnTo>
                  <a:pt x="12640" y="10882"/>
                </a:lnTo>
                <a:lnTo>
                  <a:pt x="12638" y="10888"/>
                </a:lnTo>
                <a:lnTo>
                  <a:pt x="12647" y="10899"/>
                </a:lnTo>
                <a:lnTo>
                  <a:pt x="12639" y="10916"/>
                </a:lnTo>
                <a:lnTo>
                  <a:pt x="12665" y="10944"/>
                </a:lnTo>
                <a:lnTo>
                  <a:pt x="12702" y="10956"/>
                </a:lnTo>
                <a:lnTo>
                  <a:pt x="12728" y="11014"/>
                </a:lnTo>
                <a:lnTo>
                  <a:pt x="12742" y="11079"/>
                </a:lnTo>
                <a:lnTo>
                  <a:pt x="12734" y="11124"/>
                </a:lnTo>
                <a:lnTo>
                  <a:pt x="12741" y="11124"/>
                </a:lnTo>
                <a:lnTo>
                  <a:pt x="12738" y="11134"/>
                </a:lnTo>
                <a:lnTo>
                  <a:pt x="12730" y="11136"/>
                </a:lnTo>
                <a:lnTo>
                  <a:pt x="12660" y="11188"/>
                </a:lnTo>
                <a:lnTo>
                  <a:pt x="12609" y="11188"/>
                </a:lnTo>
                <a:lnTo>
                  <a:pt x="12538" y="11200"/>
                </a:lnTo>
                <a:lnTo>
                  <a:pt x="12450" y="11159"/>
                </a:lnTo>
                <a:lnTo>
                  <a:pt x="12347" y="11067"/>
                </a:lnTo>
                <a:lnTo>
                  <a:pt x="12250" y="11079"/>
                </a:lnTo>
                <a:lnTo>
                  <a:pt x="12181" y="11108"/>
                </a:lnTo>
                <a:lnTo>
                  <a:pt x="12111" y="11188"/>
                </a:lnTo>
                <a:lnTo>
                  <a:pt x="11989" y="11177"/>
                </a:lnTo>
                <a:lnTo>
                  <a:pt x="11970" y="11257"/>
                </a:lnTo>
                <a:lnTo>
                  <a:pt x="11875" y="11269"/>
                </a:lnTo>
                <a:lnTo>
                  <a:pt x="11805" y="11379"/>
                </a:lnTo>
                <a:lnTo>
                  <a:pt x="11849" y="11436"/>
                </a:lnTo>
                <a:lnTo>
                  <a:pt x="11823" y="11528"/>
                </a:lnTo>
                <a:lnTo>
                  <a:pt x="11860" y="11597"/>
                </a:lnTo>
                <a:lnTo>
                  <a:pt x="11900" y="11707"/>
                </a:lnTo>
                <a:lnTo>
                  <a:pt x="11963" y="11707"/>
                </a:lnTo>
                <a:lnTo>
                  <a:pt x="12026" y="11777"/>
                </a:lnTo>
                <a:lnTo>
                  <a:pt x="12059" y="11760"/>
                </a:lnTo>
                <a:lnTo>
                  <a:pt x="12077" y="11707"/>
                </a:lnTo>
                <a:lnTo>
                  <a:pt x="12136" y="11707"/>
                </a:lnTo>
                <a:lnTo>
                  <a:pt x="12191" y="11777"/>
                </a:lnTo>
                <a:lnTo>
                  <a:pt x="12276" y="11760"/>
                </a:lnTo>
                <a:lnTo>
                  <a:pt x="12320" y="11695"/>
                </a:lnTo>
                <a:lnTo>
                  <a:pt x="12372" y="11719"/>
                </a:lnTo>
                <a:lnTo>
                  <a:pt x="12409" y="11707"/>
                </a:lnTo>
                <a:lnTo>
                  <a:pt x="12383" y="11760"/>
                </a:lnTo>
                <a:lnTo>
                  <a:pt x="12409" y="11804"/>
                </a:lnTo>
                <a:lnTo>
                  <a:pt x="12398" y="11852"/>
                </a:lnTo>
                <a:lnTo>
                  <a:pt x="12398" y="11950"/>
                </a:lnTo>
                <a:lnTo>
                  <a:pt x="12407" y="11956"/>
                </a:lnTo>
                <a:lnTo>
                  <a:pt x="12398" y="11956"/>
                </a:lnTo>
                <a:lnTo>
                  <a:pt x="12365" y="12037"/>
                </a:lnTo>
                <a:lnTo>
                  <a:pt x="12347" y="12117"/>
                </a:lnTo>
                <a:lnTo>
                  <a:pt x="12339" y="12146"/>
                </a:lnTo>
                <a:lnTo>
                  <a:pt x="12328" y="12227"/>
                </a:lnTo>
                <a:lnTo>
                  <a:pt x="12313" y="12278"/>
                </a:lnTo>
                <a:lnTo>
                  <a:pt x="12295" y="12325"/>
                </a:lnTo>
                <a:lnTo>
                  <a:pt x="12334" y="12477"/>
                </a:lnTo>
                <a:lnTo>
                  <a:pt x="12332" y="12486"/>
                </a:lnTo>
                <a:lnTo>
                  <a:pt x="12295" y="12325"/>
                </a:lnTo>
                <a:lnTo>
                  <a:pt x="12269" y="12349"/>
                </a:lnTo>
                <a:lnTo>
                  <a:pt x="12217" y="12337"/>
                </a:lnTo>
                <a:lnTo>
                  <a:pt x="12173" y="12325"/>
                </a:lnTo>
                <a:lnTo>
                  <a:pt x="12155" y="12349"/>
                </a:lnTo>
                <a:lnTo>
                  <a:pt x="12136" y="12308"/>
                </a:lnTo>
                <a:lnTo>
                  <a:pt x="12096" y="12278"/>
                </a:lnTo>
                <a:lnTo>
                  <a:pt x="12052" y="12296"/>
                </a:lnTo>
                <a:lnTo>
                  <a:pt x="12026" y="12337"/>
                </a:lnTo>
                <a:lnTo>
                  <a:pt x="11970" y="12365"/>
                </a:lnTo>
                <a:lnTo>
                  <a:pt x="11945" y="12337"/>
                </a:lnTo>
                <a:lnTo>
                  <a:pt x="11886" y="12308"/>
                </a:lnTo>
                <a:lnTo>
                  <a:pt x="11834" y="12278"/>
                </a:lnTo>
                <a:lnTo>
                  <a:pt x="11746" y="12278"/>
                </a:lnTo>
                <a:lnTo>
                  <a:pt x="11738" y="12239"/>
                </a:lnTo>
                <a:lnTo>
                  <a:pt x="11676" y="12239"/>
                </a:lnTo>
                <a:lnTo>
                  <a:pt x="11657" y="12215"/>
                </a:lnTo>
                <a:lnTo>
                  <a:pt x="11632" y="12215"/>
                </a:lnTo>
                <a:lnTo>
                  <a:pt x="11613" y="12158"/>
                </a:lnTo>
                <a:lnTo>
                  <a:pt x="11535" y="12146"/>
                </a:lnTo>
                <a:lnTo>
                  <a:pt x="11491" y="12158"/>
                </a:lnTo>
                <a:lnTo>
                  <a:pt x="11447" y="12215"/>
                </a:lnTo>
                <a:lnTo>
                  <a:pt x="11432" y="12267"/>
                </a:lnTo>
                <a:lnTo>
                  <a:pt x="11440" y="12349"/>
                </a:lnTo>
                <a:lnTo>
                  <a:pt x="11414" y="12388"/>
                </a:lnTo>
                <a:lnTo>
                  <a:pt x="11388" y="12417"/>
                </a:lnTo>
                <a:lnTo>
                  <a:pt x="11325" y="12365"/>
                </a:lnTo>
                <a:lnTo>
                  <a:pt x="11240" y="12325"/>
                </a:lnTo>
                <a:lnTo>
                  <a:pt x="11189" y="12308"/>
                </a:lnTo>
                <a:lnTo>
                  <a:pt x="11160" y="12215"/>
                </a:lnTo>
                <a:lnTo>
                  <a:pt x="11075" y="12158"/>
                </a:lnTo>
                <a:lnTo>
                  <a:pt x="11031" y="12129"/>
                </a:lnTo>
                <a:lnTo>
                  <a:pt x="11005" y="12146"/>
                </a:lnTo>
                <a:lnTo>
                  <a:pt x="10934" y="12117"/>
                </a:lnTo>
                <a:lnTo>
                  <a:pt x="10934" y="12198"/>
                </a:lnTo>
                <a:lnTo>
                  <a:pt x="10898" y="12227"/>
                </a:lnTo>
                <a:lnTo>
                  <a:pt x="10927" y="12198"/>
                </a:lnTo>
                <a:lnTo>
                  <a:pt x="10934" y="12117"/>
                </a:lnTo>
                <a:lnTo>
                  <a:pt x="10909" y="12088"/>
                </a:lnTo>
                <a:lnTo>
                  <a:pt x="10898" y="12037"/>
                </a:lnTo>
                <a:lnTo>
                  <a:pt x="10864" y="12037"/>
                </a:lnTo>
                <a:lnTo>
                  <a:pt x="10857" y="11978"/>
                </a:lnTo>
                <a:lnTo>
                  <a:pt x="10890" y="11927"/>
                </a:lnTo>
                <a:lnTo>
                  <a:pt x="10898" y="11817"/>
                </a:lnTo>
                <a:lnTo>
                  <a:pt x="10883" y="11788"/>
                </a:lnTo>
                <a:lnTo>
                  <a:pt x="10883" y="11748"/>
                </a:lnTo>
                <a:lnTo>
                  <a:pt x="10909" y="11679"/>
                </a:lnTo>
                <a:lnTo>
                  <a:pt x="10909" y="11667"/>
                </a:lnTo>
                <a:lnTo>
                  <a:pt x="10857" y="11707"/>
                </a:lnTo>
                <a:lnTo>
                  <a:pt x="10857" y="11638"/>
                </a:lnTo>
                <a:lnTo>
                  <a:pt x="10820" y="11627"/>
                </a:lnTo>
                <a:lnTo>
                  <a:pt x="10750" y="11679"/>
                </a:lnTo>
                <a:lnTo>
                  <a:pt x="10706" y="11679"/>
                </a:lnTo>
                <a:lnTo>
                  <a:pt x="10691" y="11656"/>
                </a:lnTo>
                <a:lnTo>
                  <a:pt x="10621" y="11656"/>
                </a:lnTo>
                <a:lnTo>
                  <a:pt x="10569" y="11707"/>
                </a:lnTo>
                <a:lnTo>
                  <a:pt x="10540" y="11679"/>
                </a:lnTo>
                <a:lnTo>
                  <a:pt x="10437" y="11695"/>
                </a:lnTo>
                <a:lnTo>
                  <a:pt x="10341" y="11719"/>
                </a:lnTo>
                <a:lnTo>
                  <a:pt x="10282" y="11748"/>
                </a:lnTo>
                <a:lnTo>
                  <a:pt x="10245" y="11805"/>
                </a:lnTo>
                <a:lnTo>
                  <a:pt x="10175" y="11817"/>
                </a:lnTo>
                <a:lnTo>
                  <a:pt x="10124" y="11886"/>
                </a:lnTo>
                <a:lnTo>
                  <a:pt x="10130" y="11908"/>
                </a:lnTo>
                <a:lnTo>
                  <a:pt x="10129" y="11909"/>
                </a:lnTo>
                <a:lnTo>
                  <a:pt x="10124" y="11886"/>
                </a:lnTo>
                <a:lnTo>
                  <a:pt x="10098" y="11886"/>
                </a:lnTo>
                <a:lnTo>
                  <a:pt x="10035" y="11858"/>
                </a:lnTo>
                <a:lnTo>
                  <a:pt x="9976" y="11858"/>
                </a:lnTo>
                <a:lnTo>
                  <a:pt x="9939" y="11817"/>
                </a:lnTo>
                <a:lnTo>
                  <a:pt x="9895" y="11817"/>
                </a:lnTo>
                <a:lnTo>
                  <a:pt x="9880" y="11886"/>
                </a:lnTo>
                <a:lnTo>
                  <a:pt x="9836" y="11996"/>
                </a:lnTo>
                <a:lnTo>
                  <a:pt x="9792" y="12048"/>
                </a:lnTo>
                <a:lnTo>
                  <a:pt x="9733" y="12106"/>
                </a:lnTo>
                <a:lnTo>
                  <a:pt x="9696" y="12169"/>
                </a:lnTo>
                <a:lnTo>
                  <a:pt x="9689" y="12227"/>
                </a:lnTo>
                <a:lnTo>
                  <a:pt x="9662" y="12325"/>
                </a:lnTo>
                <a:lnTo>
                  <a:pt x="9677" y="12457"/>
                </a:lnTo>
                <a:lnTo>
                  <a:pt x="9626" y="12555"/>
                </a:lnTo>
                <a:lnTo>
                  <a:pt x="9600" y="12579"/>
                </a:lnTo>
                <a:lnTo>
                  <a:pt x="9548" y="12648"/>
                </a:lnTo>
                <a:lnTo>
                  <a:pt x="9497" y="12665"/>
                </a:lnTo>
                <a:lnTo>
                  <a:pt x="9460" y="12706"/>
                </a:lnTo>
                <a:lnTo>
                  <a:pt x="9427" y="12816"/>
                </a:lnTo>
                <a:lnTo>
                  <a:pt x="9390" y="12838"/>
                </a:lnTo>
                <a:lnTo>
                  <a:pt x="9364" y="12908"/>
                </a:lnTo>
                <a:lnTo>
                  <a:pt x="9364" y="12965"/>
                </a:lnTo>
                <a:lnTo>
                  <a:pt x="9346" y="13017"/>
                </a:lnTo>
                <a:lnTo>
                  <a:pt x="9331" y="13046"/>
                </a:lnTo>
                <a:lnTo>
                  <a:pt x="9294" y="13115"/>
                </a:lnTo>
                <a:lnTo>
                  <a:pt x="9280" y="13185"/>
                </a:lnTo>
                <a:lnTo>
                  <a:pt x="9280" y="13207"/>
                </a:lnTo>
                <a:lnTo>
                  <a:pt x="9261" y="13266"/>
                </a:lnTo>
                <a:lnTo>
                  <a:pt x="9235" y="13295"/>
                </a:lnTo>
                <a:lnTo>
                  <a:pt x="9235" y="13335"/>
                </a:lnTo>
                <a:lnTo>
                  <a:pt x="9224" y="13387"/>
                </a:lnTo>
                <a:lnTo>
                  <a:pt x="9261" y="13427"/>
                </a:lnTo>
                <a:lnTo>
                  <a:pt x="9280" y="13468"/>
                </a:lnTo>
                <a:lnTo>
                  <a:pt x="9268" y="13525"/>
                </a:lnTo>
                <a:lnTo>
                  <a:pt x="9280" y="13566"/>
                </a:lnTo>
                <a:lnTo>
                  <a:pt x="9287" y="13658"/>
                </a:lnTo>
                <a:lnTo>
                  <a:pt x="9280" y="13756"/>
                </a:lnTo>
                <a:lnTo>
                  <a:pt x="9261" y="13814"/>
                </a:lnTo>
                <a:lnTo>
                  <a:pt x="9268" y="13854"/>
                </a:lnTo>
                <a:lnTo>
                  <a:pt x="9250" y="13906"/>
                </a:lnTo>
                <a:lnTo>
                  <a:pt x="9224" y="13975"/>
                </a:lnTo>
                <a:lnTo>
                  <a:pt x="9198" y="13986"/>
                </a:lnTo>
                <a:lnTo>
                  <a:pt x="9224" y="14027"/>
                </a:lnTo>
                <a:lnTo>
                  <a:pt x="9250" y="14096"/>
                </a:lnTo>
                <a:lnTo>
                  <a:pt x="9242" y="14137"/>
                </a:lnTo>
                <a:lnTo>
                  <a:pt x="9246" y="14137"/>
                </a:lnTo>
                <a:lnTo>
                  <a:pt x="9246" y="14138"/>
                </a:lnTo>
                <a:lnTo>
                  <a:pt x="9242" y="14137"/>
                </a:lnTo>
                <a:lnTo>
                  <a:pt x="9243" y="14150"/>
                </a:lnTo>
                <a:lnTo>
                  <a:pt x="9242" y="14155"/>
                </a:lnTo>
                <a:lnTo>
                  <a:pt x="9244" y="14155"/>
                </a:lnTo>
                <a:lnTo>
                  <a:pt x="9250" y="14224"/>
                </a:lnTo>
                <a:lnTo>
                  <a:pt x="9261" y="14235"/>
                </a:lnTo>
                <a:lnTo>
                  <a:pt x="9280" y="14246"/>
                </a:lnTo>
                <a:lnTo>
                  <a:pt x="9280" y="14263"/>
                </a:lnTo>
                <a:lnTo>
                  <a:pt x="9294" y="14304"/>
                </a:lnTo>
                <a:lnTo>
                  <a:pt x="9312" y="14304"/>
                </a:lnTo>
                <a:lnTo>
                  <a:pt x="9346" y="14344"/>
                </a:lnTo>
                <a:lnTo>
                  <a:pt x="9357" y="14352"/>
                </a:lnTo>
                <a:lnTo>
                  <a:pt x="9353" y="14357"/>
                </a:lnTo>
                <a:lnTo>
                  <a:pt x="9372" y="14368"/>
                </a:lnTo>
                <a:lnTo>
                  <a:pt x="9375" y="14373"/>
                </a:lnTo>
                <a:lnTo>
                  <a:pt x="9375" y="14426"/>
                </a:lnTo>
                <a:lnTo>
                  <a:pt x="9383" y="14432"/>
                </a:lnTo>
                <a:lnTo>
                  <a:pt x="9383" y="14437"/>
                </a:lnTo>
                <a:lnTo>
                  <a:pt x="9397" y="14449"/>
                </a:lnTo>
                <a:lnTo>
                  <a:pt x="9416" y="14467"/>
                </a:lnTo>
                <a:lnTo>
                  <a:pt x="9434" y="14495"/>
                </a:lnTo>
                <a:lnTo>
                  <a:pt x="9460" y="14546"/>
                </a:lnTo>
                <a:lnTo>
                  <a:pt x="9461" y="14545"/>
                </a:lnTo>
                <a:lnTo>
                  <a:pt x="9462" y="14547"/>
                </a:lnTo>
                <a:lnTo>
                  <a:pt x="9471" y="14616"/>
                </a:lnTo>
                <a:lnTo>
                  <a:pt x="9478" y="14644"/>
                </a:lnTo>
                <a:lnTo>
                  <a:pt x="9504" y="14697"/>
                </a:lnTo>
                <a:lnTo>
                  <a:pt x="9548" y="14736"/>
                </a:lnTo>
                <a:lnTo>
                  <a:pt x="9567" y="14736"/>
                </a:lnTo>
                <a:lnTo>
                  <a:pt x="9607" y="14795"/>
                </a:lnTo>
                <a:lnTo>
                  <a:pt x="9662" y="14846"/>
                </a:lnTo>
                <a:lnTo>
                  <a:pt x="9714" y="14933"/>
                </a:lnTo>
                <a:lnTo>
                  <a:pt x="9774" y="14974"/>
                </a:lnTo>
                <a:lnTo>
                  <a:pt x="9792" y="14956"/>
                </a:lnTo>
                <a:lnTo>
                  <a:pt x="9799" y="14974"/>
                </a:lnTo>
                <a:lnTo>
                  <a:pt x="9862" y="14944"/>
                </a:lnTo>
                <a:lnTo>
                  <a:pt x="9895" y="14905"/>
                </a:lnTo>
                <a:lnTo>
                  <a:pt x="9976" y="14887"/>
                </a:lnTo>
                <a:lnTo>
                  <a:pt x="10010" y="14887"/>
                </a:lnTo>
                <a:lnTo>
                  <a:pt x="10054" y="14905"/>
                </a:lnTo>
                <a:lnTo>
                  <a:pt x="10079" y="14905"/>
                </a:lnTo>
                <a:lnTo>
                  <a:pt x="10131" y="14933"/>
                </a:lnTo>
                <a:lnTo>
                  <a:pt x="10133" y="14932"/>
                </a:lnTo>
                <a:lnTo>
                  <a:pt x="10135" y="14933"/>
                </a:lnTo>
                <a:lnTo>
                  <a:pt x="10190" y="14905"/>
                </a:lnTo>
                <a:lnTo>
                  <a:pt x="10223" y="14875"/>
                </a:lnTo>
                <a:lnTo>
                  <a:pt x="10319" y="14823"/>
                </a:lnTo>
                <a:lnTo>
                  <a:pt x="10319" y="14822"/>
                </a:lnTo>
                <a:lnTo>
                  <a:pt x="10323" y="14818"/>
                </a:lnTo>
                <a:lnTo>
                  <a:pt x="10327" y="14823"/>
                </a:lnTo>
                <a:lnTo>
                  <a:pt x="10359" y="14802"/>
                </a:lnTo>
                <a:lnTo>
                  <a:pt x="10360" y="14807"/>
                </a:lnTo>
                <a:lnTo>
                  <a:pt x="10367" y="14804"/>
                </a:lnTo>
                <a:lnTo>
                  <a:pt x="10367" y="14807"/>
                </a:lnTo>
                <a:lnTo>
                  <a:pt x="10419" y="14795"/>
                </a:lnTo>
                <a:lnTo>
                  <a:pt x="10419" y="14783"/>
                </a:lnTo>
                <a:lnTo>
                  <a:pt x="10422" y="14783"/>
                </a:lnTo>
                <a:lnTo>
                  <a:pt x="10422" y="14807"/>
                </a:lnTo>
                <a:lnTo>
                  <a:pt x="10519" y="14807"/>
                </a:lnTo>
                <a:lnTo>
                  <a:pt x="10554" y="14859"/>
                </a:lnTo>
                <a:lnTo>
                  <a:pt x="10569" y="14915"/>
                </a:lnTo>
                <a:lnTo>
                  <a:pt x="10579" y="14933"/>
                </a:lnTo>
                <a:lnTo>
                  <a:pt x="10581" y="14940"/>
                </a:lnTo>
                <a:lnTo>
                  <a:pt x="10614" y="14997"/>
                </a:lnTo>
                <a:lnTo>
                  <a:pt x="10659" y="14997"/>
                </a:lnTo>
                <a:lnTo>
                  <a:pt x="10684" y="14981"/>
                </a:lnTo>
                <a:lnTo>
                  <a:pt x="10703" y="14981"/>
                </a:lnTo>
                <a:lnTo>
                  <a:pt x="10763" y="14961"/>
                </a:lnTo>
                <a:lnTo>
                  <a:pt x="10769" y="14974"/>
                </a:lnTo>
                <a:lnTo>
                  <a:pt x="10787" y="15013"/>
                </a:lnTo>
                <a:lnTo>
                  <a:pt x="10790" y="15015"/>
                </a:lnTo>
                <a:lnTo>
                  <a:pt x="10795" y="15026"/>
                </a:lnTo>
                <a:lnTo>
                  <a:pt x="10816" y="15036"/>
                </a:lnTo>
                <a:lnTo>
                  <a:pt x="10839" y="15094"/>
                </a:lnTo>
                <a:lnTo>
                  <a:pt x="10831" y="15164"/>
                </a:lnTo>
                <a:lnTo>
                  <a:pt x="10801" y="15256"/>
                </a:lnTo>
                <a:lnTo>
                  <a:pt x="10804" y="15261"/>
                </a:lnTo>
                <a:lnTo>
                  <a:pt x="10801" y="15268"/>
                </a:lnTo>
                <a:lnTo>
                  <a:pt x="10813" y="15297"/>
                </a:lnTo>
                <a:lnTo>
                  <a:pt x="10817" y="15295"/>
                </a:lnTo>
                <a:lnTo>
                  <a:pt x="10801" y="15354"/>
                </a:lnTo>
                <a:lnTo>
                  <a:pt x="10795" y="15406"/>
                </a:lnTo>
                <a:lnTo>
                  <a:pt x="10776" y="15453"/>
                </a:lnTo>
                <a:lnTo>
                  <a:pt x="10776" y="15493"/>
                </a:lnTo>
                <a:lnTo>
                  <a:pt x="10813" y="15592"/>
                </a:lnTo>
                <a:lnTo>
                  <a:pt x="10857" y="15672"/>
                </a:lnTo>
                <a:lnTo>
                  <a:pt x="10909" y="15753"/>
                </a:lnTo>
                <a:lnTo>
                  <a:pt x="10960" y="15845"/>
                </a:lnTo>
                <a:lnTo>
                  <a:pt x="10961" y="15844"/>
                </a:lnTo>
                <a:lnTo>
                  <a:pt x="10966" y="15852"/>
                </a:lnTo>
                <a:lnTo>
                  <a:pt x="10979" y="15902"/>
                </a:lnTo>
                <a:lnTo>
                  <a:pt x="10986" y="15902"/>
                </a:lnTo>
                <a:lnTo>
                  <a:pt x="10979" y="15914"/>
                </a:lnTo>
                <a:lnTo>
                  <a:pt x="10986" y="15943"/>
                </a:lnTo>
                <a:lnTo>
                  <a:pt x="10979" y="15954"/>
                </a:lnTo>
                <a:lnTo>
                  <a:pt x="11012" y="16012"/>
                </a:lnTo>
                <a:lnTo>
                  <a:pt x="11023" y="16075"/>
                </a:lnTo>
                <a:lnTo>
                  <a:pt x="11038" y="16173"/>
                </a:lnTo>
                <a:lnTo>
                  <a:pt x="11023" y="16203"/>
                </a:lnTo>
                <a:lnTo>
                  <a:pt x="11023" y="16226"/>
                </a:lnTo>
                <a:lnTo>
                  <a:pt x="11031" y="16283"/>
                </a:lnTo>
                <a:lnTo>
                  <a:pt x="11049" y="16335"/>
                </a:lnTo>
                <a:lnTo>
                  <a:pt x="11063" y="16364"/>
                </a:lnTo>
                <a:lnTo>
                  <a:pt x="11063" y="16485"/>
                </a:lnTo>
                <a:lnTo>
                  <a:pt x="11038" y="16543"/>
                </a:lnTo>
                <a:lnTo>
                  <a:pt x="11012" y="16595"/>
                </a:lnTo>
                <a:lnTo>
                  <a:pt x="10993" y="16635"/>
                </a:lnTo>
                <a:lnTo>
                  <a:pt x="10979" y="16721"/>
                </a:lnTo>
                <a:lnTo>
                  <a:pt x="10968" y="16762"/>
                </a:lnTo>
                <a:lnTo>
                  <a:pt x="10953" y="16855"/>
                </a:lnTo>
                <a:lnTo>
                  <a:pt x="10942" y="16941"/>
                </a:lnTo>
                <a:lnTo>
                  <a:pt x="10953" y="16992"/>
                </a:lnTo>
                <a:lnTo>
                  <a:pt x="10953" y="17109"/>
                </a:lnTo>
                <a:lnTo>
                  <a:pt x="11005" y="17190"/>
                </a:lnTo>
                <a:lnTo>
                  <a:pt x="11012" y="17259"/>
                </a:lnTo>
                <a:lnTo>
                  <a:pt x="11049" y="17369"/>
                </a:lnTo>
                <a:lnTo>
                  <a:pt x="11075" y="17449"/>
                </a:lnTo>
                <a:lnTo>
                  <a:pt x="11101" y="17490"/>
                </a:lnTo>
                <a:lnTo>
                  <a:pt x="11108" y="17541"/>
                </a:lnTo>
                <a:lnTo>
                  <a:pt x="11108" y="17669"/>
                </a:lnTo>
                <a:lnTo>
                  <a:pt x="11126" y="17830"/>
                </a:lnTo>
                <a:lnTo>
                  <a:pt x="11145" y="17900"/>
                </a:lnTo>
                <a:lnTo>
                  <a:pt x="11152" y="17992"/>
                </a:lnTo>
                <a:lnTo>
                  <a:pt x="11178" y="18079"/>
                </a:lnTo>
                <a:lnTo>
                  <a:pt x="11222" y="18159"/>
                </a:lnTo>
                <a:lnTo>
                  <a:pt x="11224" y="18157"/>
                </a:lnTo>
                <a:lnTo>
                  <a:pt x="11267" y="18286"/>
                </a:lnTo>
                <a:lnTo>
                  <a:pt x="11274" y="18286"/>
                </a:lnTo>
                <a:lnTo>
                  <a:pt x="11299" y="18384"/>
                </a:lnTo>
                <a:lnTo>
                  <a:pt x="11337" y="18482"/>
                </a:lnTo>
                <a:lnTo>
                  <a:pt x="11337" y="18563"/>
                </a:lnTo>
                <a:lnTo>
                  <a:pt x="11318" y="18592"/>
                </a:lnTo>
                <a:lnTo>
                  <a:pt x="11337" y="18655"/>
                </a:lnTo>
                <a:lnTo>
                  <a:pt x="11337" y="18725"/>
                </a:lnTo>
                <a:lnTo>
                  <a:pt x="11343" y="18765"/>
                </a:lnTo>
                <a:lnTo>
                  <a:pt x="11351" y="18741"/>
                </a:lnTo>
                <a:lnTo>
                  <a:pt x="11381" y="18794"/>
                </a:lnTo>
                <a:lnTo>
                  <a:pt x="11396" y="18794"/>
                </a:lnTo>
                <a:lnTo>
                  <a:pt x="11421" y="18834"/>
                </a:lnTo>
                <a:lnTo>
                  <a:pt x="11447" y="18834"/>
                </a:lnTo>
                <a:lnTo>
                  <a:pt x="11484" y="18782"/>
                </a:lnTo>
                <a:lnTo>
                  <a:pt x="11535" y="18782"/>
                </a:lnTo>
                <a:lnTo>
                  <a:pt x="11598" y="18725"/>
                </a:lnTo>
                <a:lnTo>
                  <a:pt x="11624" y="18741"/>
                </a:lnTo>
                <a:lnTo>
                  <a:pt x="11657" y="18725"/>
                </a:lnTo>
                <a:lnTo>
                  <a:pt x="11720" y="18741"/>
                </a:lnTo>
                <a:lnTo>
                  <a:pt x="11753" y="18725"/>
                </a:lnTo>
                <a:lnTo>
                  <a:pt x="11790" y="18741"/>
                </a:lnTo>
                <a:lnTo>
                  <a:pt x="11797" y="18702"/>
                </a:lnTo>
                <a:lnTo>
                  <a:pt x="11823" y="18702"/>
                </a:lnTo>
                <a:lnTo>
                  <a:pt x="11893" y="18655"/>
                </a:lnTo>
                <a:lnTo>
                  <a:pt x="11938" y="18603"/>
                </a:lnTo>
                <a:lnTo>
                  <a:pt x="11982" y="18534"/>
                </a:lnTo>
                <a:lnTo>
                  <a:pt x="12041" y="18425"/>
                </a:lnTo>
                <a:lnTo>
                  <a:pt x="12077" y="18344"/>
                </a:lnTo>
                <a:lnTo>
                  <a:pt x="12096" y="18286"/>
                </a:lnTo>
                <a:lnTo>
                  <a:pt x="12122" y="18246"/>
                </a:lnTo>
                <a:lnTo>
                  <a:pt x="12129" y="18223"/>
                </a:lnTo>
                <a:lnTo>
                  <a:pt x="12173" y="18164"/>
                </a:lnTo>
                <a:lnTo>
                  <a:pt x="12191" y="18124"/>
                </a:lnTo>
                <a:lnTo>
                  <a:pt x="12199" y="18032"/>
                </a:lnTo>
                <a:lnTo>
                  <a:pt x="12206" y="17963"/>
                </a:lnTo>
                <a:lnTo>
                  <a:pt x="12196" y="17963"/>
                </a:lnTo>
                <a:lnTo>
                  <a:pt x="12197" y="17955"/>
                </a:lnTo>
                <a:lnTo>
                  <a:pt x="12203" y="17956"/>
                </a:lnTo>
                <a:lnTo>
                  <a:pt x="12206" y="17942"/>
                </a:lnTo>
                <a:lnTo>
                  <a:pt x="12210" y="17945"/>
                </a:lnTo>
                <a:lnTo>
                  <a:pt x="12221" y="17887"/>
                </a:lnTo>
                <a:lnTo>
                  <a:pt x="12203" y="17876"/>
                </a:lnTo>
                <a:lnTo>
                  <a:pt x="12203" y="17835"/>
                </a:lnTo>
                <a:lnTo>
                  <a:pt x="12213" y="17818"/>
                </a:lnTo>
                <a:lnTo>
                  <a:pt x="12283" y="17761"/>
                </a:lnTo>
                <a:lnTo>
                  <a:pt x="12327" y="17732"/>
                </a:lnTo>
                <a:lnTo>
                  <a:pt x="12335" y="17720"/>
                </a:lnTo>
                <a:lnTo>
                  <a:pt x="12361" y="17679"/>
                </a:lnTo>
                <a:lnTo>
                  <a:pt x="12369" y="17668"/>
                </a:lnTo>
                <a:lnTo>
                  <a:pt x="12376" y="17627"/>
                </a:lnTo>
                <a:lnTo>
                  <a:pt x="12369" y="17616"/>
                </a:lnTo>
                <a:lnTo>
                  <a:pt x="12376" y="17558"/>
                </a:lnTo>
                <a:lnTo>
                  <a:pt x="12376" y="17466"/>
                </a:lnTo>
                <a:lnTo>
                  <a:pt x="12369" y="17466"/>
                </a:lnTo>
                <a:lnTo>
                  <a:pt x="12369" y="17436"/>
                </a:lnTo>
                <a:lnTo>
                  <a:pt x="12350" y="17385"/>
                </a:lnTo>
                <a:lnTo>
                  <a:pt x="12325" y="17298"/>
                </a:lnTo>
                <a:lnTo>
                  <a:pt x="12331" y="17246"/>
                </a:lnTo>
                <a:lnTo>
                  <a:pt x="12335" y="17241"/>
                </a:lnTo>
                <a:lnTo>
                  <a:pt x="12341" y="17232"/>
                </a:lnTo>
                <a:lnTo>
                  <a:pt x="12343" y="17230"/>
                </a:lnTo>
                <a:lnTo>
                  <a:pt x="12348" y="17220"/>
                </a:lnTo>
                <a:lnTo>
                  <a:pt x="12350" y="17218"/>
                </a:lnTo>
                <a:lnTo>
                  <a:pt x="12382" y="17159"/>
                </a:lnTo>
                <a:lnTo>
                  <a:pt x="12405" y="17149"/>
                </a:lnTo>
                <a:lnTo>
                  <a:pt x="12475" y="17052"/>
                </a:lnTo>
                <a:lnTo>
                  <a:pt x="12534" y="16999"/>
                </a:lnTo>
                <a:lnTo>
                  <a:pt x="12597" y="16970"/>
                </a:lnTo>
                <a:lnTo>
                  <a:pt x="12603" y="16960"/>
                </a:lnTo>
                <a:lnTo>
                  <a:pt x="12604" y="16958"/>
                </a:lnTo>
                <a:lnTo>
                  <a:pt x="12610" y="16947"/>
                </a:lnTo>
                <a:lnTo>
                  <a:pt x="12612" y="16947"/>
                </a:lnTo>
                <a:lnTo>
                  <a:pt x="12649" y="16877"/>
                </a:lnTo>
                <a:lnTo>
                  <a:pt x="12675" y="16808"/>
                </a:lnTo>
                <a:lnTo>
                  <a:pt x="12689" y="16739"/>
                </a:lnTo>
                <a:lnTo>
                  <a:pt x="12682" y="16698"/>
                </a:lnTo>
                <a:lnTo>
                  <a:pt x="12675" y="16548"/>
                </a:lnTo>
                <a:lnTo>
                  <a:pt x="12664" y="16468"/>
                </a:lnTo>
                <a:lnTo>
                  <a:pt x="12675" y="16370"/>
                </a:lnTo>
                <a:lnTo>
                  <a:pt x="12656" y="16329"/>
                </a:lnTo>
                <a:lnTo>
                  <a:pt x="12651" y="16336"/>
                </a:lnTo>
                <a:lnTo>
                  <a:pt x="12643" y="16325"/>
                </a:lnTo>
                <a:lnTo>
                  <a:pt x="12644" y="16323"/>
                </a:lnTo>
                <a:lnTo>
                  <a:pt x="12640" y="16317"/>
                </a:lnTo>
                <a:lnTo>
                  <a:pt x="12616" y="16226"/>
                </a:lnTo>
                <a:lnTo>
                  <a:pt x="12597" y="16175"/>
                </a:lnTo>
                <a:lnTo>
                  <a:pt x="12597" y="16104"/>
                </a:lnTo>
                <a:lnTo>
                  <a:pt x="12616" y="16036"/>
                </a:lnTo>
                <a:lnTo>
                  <a:pt x="12609" y="16024"/>
                </a:lnTo>
                <a:lnTo>
                  <a:pt x="12600" y="16013"/>
                </a:lnTo>
                <a:lnTo>
                  <a:pt x="12600" y="16011"/>
                </a:lnTo>
                <a:lnTo>
                  <a:pt x="12593" y="15999"/>
                </a:lnTo>
                <a:lnTo>
                  <a:pt x="12572" y="15972"/>
                </a:lnTo>
                <a:lnTo>
                  <a:pt x="12572" y="15926"/>
                </a:lnTo>
                <a:lnTo>
                  <a:pt x="12597" y="15816"/>
                </a:lnTo>
                <a:lnTo>
                  <a:pt x="12587" y="15805"/>
                </a:lnTo>
                <a:lnTo>
                  <a:pt x="12608" y="15781"/>
                </a:lnTo>
                <a:lnTo>
                  <a:pt x="12613" y="15753"/>
                </a:lnTo>
                <a:lnTo>
                  <a:pt x="12620" y="15745"/>
                </a:lnTo>
                <a:lnTo>
                  <a:pt x="12626" y="15706"/>
                </a:lnTo>
                <a:lnTo>
                  <a:pt x="12638" y="15689"/>
                </a:lnTo>
                <a:lnTo>
                  <a:pt x="12640" y="15668"/>
                </a:lnTo>
                <a:lnTo>
                  <a:pt x="12649" y="15652"/>
                </a:lnTo>
                <a:lnTo>
                  <a:pt x="12653" y="15616"/>
                </a:lnTo>
                <a:lnTo>
                  <a:pt x="12671" y="15608"/>
                </a:lnTo>
                <a:lnTo>
                  <a:pt x="12689" y="15562"/>
                </a:lnTo>
                <a:lnTo>
                  <a:pt x="12722" y="15539"/>
                </a:lnTo>
                <a:lnTo>
                  <a:pt x="12717" y="15526"/>
                </a:lnTo>
                <a:lnTo>
                  <a:pt x="12724" y="15510"/>
                </a:lnTo>
                <a:lnTo>
                  <a:pt x="12734" y="15503"/>
                </a:lnTo>
                <a:lnTo>
                  <a:pt x="12730" y="15492"/>
                </a:lnTo>
                <a:lnTo>
                  <a:pt x="12740" y="15464"/>
                </a:lnTo>
                <a:lnTo>
                  <a:pt x="12862" y="15274"/>
                </a:lnTo>
                <a:lnTo>
                  <a:pt x="12950" y="15192"/>
                </a:lnTo>
                <a:lnTo>
                  <a:pt x="13013" y="15106"/>
                </a:lnTo>
                <a:lnTo>
                  <a:pt x="13083" y="14985"/>
                </a:lnTo>
                <a:lnTo>
                  <a:pt x="13135" y="14875"/>
                </a:lnTo>
                <a:lnTo>
                  <a:pt x="13186" y="14736"/>
                </a:lnTo>
                <a:lnTo>
                  <a:pt x="13219" y="14616"/>
                </a:lnTo>
                <a:lnTo>
                  <a:pt x="13256" y="14506"/>
                </a:lnTo>
                <a:lnTo>
                  <a:pt x="13275" y="14414"/>
                </a:lnTo>
                <a:lnTo>
                  <a:pt x="13282" y="14385"/>
                </a:lnTo>
                <a:lnTo>
                  <a:pt x="13282" y="14328"/>
                </a:lnTo>
                <a:lnTo>
                  <a:pt x="13289" y="14275"/>
                </a:lnTo>
                <a:lnTo>
                  <a:pt x="13289" y="14246"/>
                </a:lnTo>
                <a:lnTo>
                  <a:pt x="13264" y="14246"/>
                </a:lnTo>
                <a:lnTo>
                  <a:pt x="13230" y="14275"/>
                </a:lnTo>
                <a:lnTo>
                  <a:pt x="13205" y="14287"/>
                </a:lnTo>
                <a:lnTo>
                  <a:pt x="13179" y="14304"/>
                </a:lnTo>
                <a:lnTo>
                  <a:pt x="13168" y="14304"/>
                </a:lnTo>
                <a:lnTo>
                  <a:pt x="13131" y="14304"/>
                </a:lnTo>
                <a:lnTo>
                  <a:pt x="13106" y="14328"/>
                </a:lnTo>
                <a:lnTo>
                  <a:pt x="13080" y="14328"/>
                </a:lnTo>
                <a:lnTo>
                  <a:pt x="13028" y="14356"/>
                </a:lnTo>
                <a:lnTo>
                  <a:pt x="12958" y="14373"/>
                </a:lnTo>
                <a:lnTo>
                  <a:pt x="12906" y="14396"/>
                </a:lnTo>
                <a:lnTo>
                  <a:pt x="12885" y="14396"/>
                </a:lnTo>
                <a:lnTo>
                  <a:pt x="12859" y="14368"/>
                </a:lnTo>
                <a:lnTo>
                  <a:pt x="12852" y="14328"/>
                </a:lnTo>
                <a:lnTo>
                  <a:pt x="12837" y="14318"/>
                </a:lnTo>
                <a:lnTo>
                  <a:pt x="12836" y="14316"/>
                </a:lnTo>
                <a:lnTo>
                  <a:pt x="12818" y="14304"/>
                </a:lnTo>
                <a:lnTo>
                  <a:pt x="12804" y="14281"/>
                </a:lnTo>
                <a:lnTo>
                  <a:pt x="12830" y="14253"/>
                </a:lnTo>
                <a:lnTo>
                  <a:pt x="12841" y="14212"/>
                </a:lnTo>
                <a:lnTo>
                  <a:pt x="12822" y="14183"/>
                </a:lnTo>
                <a:lnTo>
                  <a:pt x="12818" y="14177"/>
                </a:lnTo>
                <a:lnTo>
                  <a:pt x="12793" y="14165"/>
                </a:lnTo>
                <a:lnTo>
                  <a:pt x="12774" y="14125"/>
                </a:lnTo>
                <a:lnTo>
                  <a:pt x="12741" y="14067"/>
                </a:lnTo>
                <a:lnTo>
                  <a:pt x="12704" y="14016"/>
                </a:lnTo>
                <a:lnTo>
                  <a:pt x="12626" y="13935"/>
                </a:lnTo>
                <a:lnTo>
                  <a:pt x="12590" y="13877"/>
                </a:lnTo>
                <a:lnTo>
                  <a:pt x="12575" y="13796"/>
                </a:lnTo>
                <a:lnTo>
                  <a:pt x="12538" y="13676"/>
                </a:lnTo>
                <a:lnTo>
                  <a:pt x="12535" y="13683"/>
                </a:lnTo>
                <a:lnTo>
                  <a:pt x="12535" y="13682"/>
                </a:lnTo>
                <a:lnTo>
                  <a:pt x="12538" y="13676"/>
                </a:lnTo>
                <a:lnTo>
                  <a:pt x="12512" y="13635"/>
                </a:lnTo>
                <a:lnTo>
                  <a:pt x="12487" y="13617"/>
                </a:lnTo>
                <a:lnTo>
                  <a:pt x="12461" y="13496"/>
                </a:lnTo>
                <a:lnTo>
                  <a:pt x="12451" y="13398"/>
                </a:lnTo>
                <a:lnTo>
                  <a:pt x="12468" y="13387"/>
                </a:lnTo>
                <a:lnTo>
                  <a:pt x="12465" y="13377"/>
                </a:lnTo>
                <a:lnTo>
                  <a:pt x="12468" y="13375"/>
                </a:lnTo>
                <a:lnTo>
                  <a:pt x="12442" y="13277"/>
                </a:lnTo>
                <a:lnTo>
                  <a:pt x="12450" y="13277"/>
                </a:lnTo>
                <a:lnTo>
                  <a:pt x="12442" y="13266"/>
                </a:lnTo>
                <a:lnTo>
                  <a:pt x="12372" y="13167"/>
                </a:lnTo>
                <a:lnTo>
                  <a:pt x="12365" y="13099"/>
                </a:lnTo>
                <a:lnTo>
                  <a:pt x="12383" y="13087"/>
                </a:lnTo>
                <a:lnTo>
                  <a:pt x="12328" y="12977"/>
                </a:lnTo>
                <a:lnTo>
                  <a:pt x="12303" y="12908"/>
                </a:lnTo>
                <a:lnTo>
                  <a:pt x="12288" y="12856"/>
                </a:lnTo>
                <a:lnTo>
                  <a:pt x="12244" y="12688"/>
                </a:lnTo>
                <a:lnTo>
                  <a:pt x="12206" y="12596"/>
                </a:lnTo>
                <a:lnTo>
                  <a:pt x="12181" y="12486"/>
                </a:lnTo>
                <a:lnTo>
                  <a:pt x="12181" y="12475"/>
                </a:lnTo>
                <a:lnTo>
                  <a:pt x="12225" y="12625"/>
                </a:lnTo>
                <a:lnTo>
                  <a:pt x="12250" y="12665"/>
                </a:lnTo>
                <a:lnTo>
                  <a:pt x="12269" y="12706"/>
                </a:lnTo>
                <a:lnTo>
                  <a:pt x="12288" y="12677"/>
                </a:lnTo>
                <a:lnTo>
                  <a:pt x="12303" y="12636"/>
                </a:lnTo>
                <a:lnTo>
                  <a:pt x="12320" y="12555"/>
                </a:lnTo>
                <a:lnTo>
                  <a:pt x="12320" y="12585"/>
                </a:lnTo>
                <a:lnTo>
                  <a:pt x="12313" y="12636"/>
                </a:lnTo>
                <a:lnTo>
                  <a:pt x="12328" y="12636"/>
                </a:lnTo>
                <a:lnTo>
                  <a:pt x="12324" y="12660"/>
                </a:lnTo>
                <a:lnTo>
                  <a:pt x="12349" y="12660"/>
                </a:lnTo>
                <a:lnTo>
                  <a:pt x="12376" y="12722"/>
                </a:lnTo>
                <a:lnTo>
                  <a:pt x="12402" y="12803"/>
                </a:lnTo>
                <a:lnTo>
                  <a:pt x="12427" y="12884"/>
                </a:lnTo>
                <a:lnTo>
                  <a:pt x="12432" y="12888"/>
                </a:lnTo>
                <a:lnTo>
                  <a:pt x="12439" y="12908"/>
                </a:lnTo>
                <a:lnTo>
                  <a:pt x="12448" y="12916"/>
                </a:lnTo>
                <a:lnTo>
                  <a:pt x="12461" y="12954"/>
                </a:lnTo>
                <a:lnTo>
                  <a:pt x="12461" y="12976"/>
                </a:lnTo>
                <a:lnTo>
                  <a:pt x="12479" y="13034"/>
                </a:lnTo>
                <a:lnTo>
                  <a:pt x="12484" y="13039"/>
                </a:lnTo>
                <a:lnTo>
                  <a:pt x="12491" y="13059"/>
                </a:lnTo>
                <a:lnTo>
                  <a:pt x="12523" y="13087"/>
                </a:lnTo>
                <a:lnTo>
                  <a:pt x="12544" y="13104"/>
                </a:lnTo>
                <a:lnTo>
                  <a:pt x="12575" y="13213"/>
                </a:lnTo>
                <a:lnTo>
                  <a:pt x="12575" y="13264"/>
                </a:lnTo>
                <a:lnTo>
                  <a:pt x="12582" y="13335"/>
                </a:lnTo>
                <a:lnTo>
                  <a:pt x="12619" y="13433"/>
                </a:lnTo>
                <a:lnTo>
                  <a:pt x="12622" y="13434"/>
                </a:lnTo>
                <a:lnTo>
                  <a:pt x="12630" y="13456"/>
                </a:lnTo>
                <a:lnTo>
                  <a:pt x="12656" y="13468"/>
                </a:lnTo>
                <a:lnTo>
                  <a:pt x="12691" y="13521"/>
                </a:lnTo>
                <a:lnTo>
                  <a:pt x="12704" y="13594"/>
                </a:lnTo>
                <a:lnTo>
                  <a:pt x="12733" y="13675"/>
                </a:lnTo>
                <a:lnTo>
                  <a:pt x="12738" y="13680"/>
                </a:lnTo>
                <a:lnTo>
                  <a:pt x="12745" y="13699"/>
                </a:lnTo>
                <a:lnTo>
                  <a:pt x="12766" y="13725"/>
                </a:lnTo>
                <a:lnTo>
                  <a:pt x="12766" y="13755"/>
                </a:lnTo>
                <a:lnTo>
                  <a:pt x="12778" y="13768"/>
                </a:lnTo>
                <a:lnTo>
                  <a:pt x="12778" y="13780"/>
                </a:lnTo>
                <a:lnTo>
                  <a:pt x="12792" y="13795"/>
                </a:lnTo>
                <a:lnTo>
                  <a:pt x="12792" y="13824"/>
                </a:lnTo>
                <a:lnTo>
                  <a:pt x="12803" y="13808"/>
                </a:lnTo>
                <a:lnTo>
                  <a:pt x="12804" y="13809"/>
                </a:lnTo>
                <a:lnTo>
                  <a:pt x="12804" y="13833"/>
                </a:lnTo>
                <a:lnTo>
                  <a:pt x="12800" y="13837"/>
                </a:lnTo>
                <a:lnTo>
                  <a:pt x="12807" y="13877"/>
                </a:lnTo>
                <a:lnTo>
                  <a:pt x="12800" y="13894"/>
                </a:lnTo>
                <a:lnTo>
                  <a:pt x="12800" y="13935"/>
                </a:lnTo>
                <a:lnTo>
                  <a:pt x="12793" y="13947"/>
                </a:lnTo>
                <a:lnTo>
                  <a:pt x="12807" y="13975"/>
                </a:lnTo>
                <a:lnTo>
                  <a:pt x="12818" y="14055"/>
                </a:lnTo>
                <a:lnTo>
                  <a:pt x="12826" y="14085"/>
                </a:lnTo>
                <a:lnTo>
                  <a:pt x="12826" y="14137"/>
                </a:lnTo>
                <a:lnTo>
                  <a:pt x="12844" y="14194"/>
                </a:lnTo>
                <a:lnTo>
                  <a:pt x="12888" y="14194"/>
                </a:lnTo>
                <a:lnTo>
                  <a:pt x="12894" y="14189"/>
                </a:lnTo>
                <a:lnTo>
                  <a:pt x="12900" y="14189"/>
                </a:lnTo>
                <a:lnTo>
                  <a:pt x="12909" y="14177"/>
                </a:lnTo>
                <a:lnTo>
                  <a:pt x="12933" y="14177"/>
                </a:lnTo>
                <a:lnTo>
                  <a:pt x="12936" y="14171"/>
                </a:lnTo>
                <a:lnTo>
                  <a:pt x="12944" y="14171"/>
                </a:lnTo>
                <a:lnTo>
                  <a:pt x="12952" y="14159"/>
                </a:lnTo>
                <a:lnTo>
                  <a:pt x="12970" y="14148"/>
                </a:lnTo>
                <a:lnTo>
                  <a:pt x="12982" y="14125"/>
                </a:lnTo>
                <a:lnTo>
                  <a:pt x="12991" y="14125"/>
                </a:lnTo>
                <a:lnTo>
                  <a:pt x="13036" y="14114"/>
                </a:lnTo>
                <a:lnTo>
                  <a:pt x="13069" y="14096"/>
                </a:lnTo>
                <a:lnTo>
                  <a:pt x="13080" y="14090"/>
                </a:lnTo>
                <a:lnTo>
                  <a:pt x="13116" y="14058"/>
                </a:lnTo>
                <a:lnTo>
                  <a:pt x="13132" y="14067"/>
                </a:lnTo>
                <a:lnTo>
                  <a:pt x="13157" y="14055"/>
                </a:lnTo>
                <a:lnTo>
                  <a:pt x="13159" y="14054"/>
                </a:lnTo>
                <a:lnTo>
                  <a:pt x="13169" y="14050"/>
                </a:lnTo>
                <a:lnTo>
                  <a:pt x="13219" y="13982"/>
                </a:lnTo>
                <a:lnTo>
                  <a:pt x="13305" y="13947"/>
                </a:lnTo>
                <a:lnTo>
                  <a:pt x="13308" y="13943"/>
                </a:lnTo>
                <a:lnTo>
                  <a:pt x="13317" y="13940"/>
                </a:lnTo>
                <a:lnTo>
                  <a:pt x="13368" y="13900"/>
                </a:lnTo>
                <a:lnTo>
                  <a:pt x="13368" y="13871"/>
                </a:lnTo>
                <a:lnTo>
                  <a:pt x="13386" y="13831"/>
                </a:lnTo>
                <a:lnTo>
                  <a:pt x="13431" y="13808"/>
                </a:lnTo>
                <a:lnTo>
                  <a:pt x="13430" y="13805"/>
                </a:lnTo>
                <a:lnTo>
                  <a:pt x="13445" y="13796"/>
                </a:lnTo>
                <a:lnTo>
                  <a:pt x="13489" y="13768"/>
                </a:lnTo>
                <a:lnTo>
                  <a:pt x="13522" y="13784"/>
                </a:lnTo>
                <a:lnTo>
                  <a:pt x="13552" y="13756"/>
                </a:lnTo>
                <a:lnTo>
                  <a:pt x="13552" y="13715"/>
                </a:lnTo>
                <a:lnTo>
                  <a:pt x="13578" y="13686"/>
                </a:lnTo>
                <a:lnTo>
                  <a:pt x="13611" y="13686"/>
                </a:lnTo>
                <a:lnTo>
                  <a:pt x="13618" y="13676"/>
                </a:lnTo>
                <a:lnTo>
                  <a:pt x="13630" y="13617"/>
                </a:lnTo>
                <a:lnTo>
                  <a:pt x="13663" y="13578"/>
                </a:lnTo>
                <a:lnTo>
                  <a:pt x="13689" y="13578"/>
                </a:lnTo>
                <a:lnTo>
                  <a:pt x="13699" y="13566"/>
                </a:lnTo>
                <a:lnTo>
                  <a:pt x="13689" y="13507"/>
                </a:lnTo>
                <a:lnTo>
                  <a:pt x="13699" y="13456"/>
                </a:lnTo>
                <a:lnTo>
                  <a:pt x="13714" y="13427"/>
                </a:lnTo>
                <a:lnTo>
                  <a:pt x="13744" y="13444"/>
                </a:lnTo>
                <a:lnTo>
                  <a:pt x="13759" y="13375"/>
                </a:lnTo>
                <a:lnTo>
                  <a:pt x="13784" y="13335"/>
                </a:lnTo>
                <a:lnTo>
                  <a:pt x="13795" y="13305"/>
                </a:lnTo>
                <a:lnTo>
                  <a:pt x="13821" y="13248"/>
                </a:lnTo>
                <a:lnTo>
                  <a:pt x="13821" y="13225"/>
                </a:lnTo>
                <a:lnTo>
                  <a:pt x="13795" y="13207"/>
                </a:lnTo>
                <a:lnTo>
                  <a:pt x="13777" y="13185"/>
                </a:lnTo>
                <a:lnTo>
                  <a:pt x="13751" y="13127"/>
                </a:lnTo>
                <a:lnTo>
                  <a:pt x="13714" y="13099"/>
                </a:lnTo>
                <a:lnTo>
                  <a:pt x="13674" y="13087"/>
                </a:lnTo>
                <a:lnTo>
                  <a:pt x="13648" y="13058"/>
                </a:lnTo>
                <a:lnTo>
                  <a:pt x="13611" y="12989"/>
                </a:lnTo>
                <a:lnTo>
                  <a:pt x="13626" y="12989"/>
                </a:lnTo>
                <a:lnTo>
                  <a:pt x="13618" y="12908"/>
                </a:lnTo>
                <a:lnTo>
                  <a:pt x="13612" y="12881"/>
                </a:lnTo>
                <a:lnTo>
                  <a:pt x="13618" y="12838"/>
                </a:lnTo>
                <a:lnTo>
                  <a:pt x="13611" y="12826"/>
                </a:lnTo>
                <a:lnTo>
                  <a:pt x="13592" y="12867"/>
                </a:lnTo>
                <a:lnTo>
                  <a:pt x="13596" y="12877"/>
                </a:lnTo>
                <a:lnTo>
                  <a:pt x="13560" y="12924"/>
                </a:lnTo>
                <a:lnTo>
                  <a:pt x="13515" y="12989"/>
                </a:lnTo>
                <a:lnTo>
                  <a:pt x="13471" y="13058"/>
                </a:lnTo>
                <a:lnTo>
                  <a:pt x="13394" y="13058"/>
                </a:lnTo>
                <a:lnTo>
                  <a:pt x="13350" y="13073"/>
                </a:lnTo>
                <a:lnTo>
                  <a:pt x="13350" y="13059"/>
                </a:lnTo>
                <a:lnTo>
                  <a:pt x="13342" y="13059"/>
                </a:lnTo>
                <a:lnTo>
                  <a:pt x="13342" y="13046"/>
                </a:lnTo>
                <a:lnTo>
                  <a:pt x="13331" y="13046"/>
                </a:lnTo>
                <a:lnTo>
                  <a:pt x="13331" y="13048"/>
                </a:lnTo>
                <a:lnTo>
                  <a:pt x="13320" y="13018"/>
                </a:lnTo>
                <a:lnTo>
                  <a:pt x="13318" y="13020"/>
                </a:lnTo>
                <a:lnTo>
                  <a:pt x="13313" y="13007"/>
                </a:lnTo>
                <a:lnTo>
                  <a:pt x="13316" y="13006"/>
                </a:lnTo>
                <a:lnTo>
                  <a:pt x="13331" y="12948"/>
                </a:lnTo>
                <a:lnTo>
                  <a:pt x="13331" y="12896"/>
                </a:lnTo>
                <a:lnTo>
                  <a:pt x="13305" y="12867"/>
                </a:lnTo>
                <a:lnTo>
                  <a:pt x="13290" y="12867"/>
                </a:lnTo>
                <a:lnTo>
                  <a:pt x="13279" y="12924"/>
                </a:lnTo>
                <a:lnTo>
                  <a:pt x="13279" y="12984"/>
                </a:lnTo>
                <a:lnTo>
                  <a:pt x="13273" y="12977"/>
                </a:lnTo>
                <a:lnTo>
                  <a:pt x="13265" y="12949"/>
                </a:lnTo>
                <a:lnTo>
                  <a:pt x="13254" y="12928"/>
                </a:lnTo>
                <a:lnTo>
                  <a:pt x="13253" y="12924"/>
                </a:lnTo>
                <a:lnTo>
                  <a:pt x="13250" y="12919"/>
                </a:lnTo>
                <a:lnTo>
                  <a:pt x="13250" y="12810"/>
                </a:lnTo>
                <a:lnTo>
                  <a:pt x="13239" y="12799"/>
                </a:lnTo>
                <a:lnTo>
                  <a:pt x="13239" y="12785"/>
                </a:lnTo>
                <a:lnTo>
                  <a:pt x="13203" y="12754"/>
                </a:lnTo>
                <a:lnTo>
                  <a:pt x="13198" y="12729"/>
                </a:lnTo>
                <a:lnTo>
                  <a:pt x="13189" y="12721"/>
                </a:lnTo>
                <a:lnTo>
                  <a:pt x="13187" y="12705"/>
                </a:lnTo>
                <a:lnTo>
                  <a:pt x="13163" y="12681"/>
                </a:lnTo>
                <a:lnTo>
                  <a:pt x="13143" y="12620"/>
                </a:lnTo>
                <a:lnTo>
                  <a:pt x="13139" y="12620"/>
                </a:lnTo>
                <a:lnTo>
                  <a:pt x="13136" y="12608"/>
                </a:lnTo>
                <a:lnTo>
                  <a:pt x="13139" y="12608"/>
                </a:lnTo>
                <a:lnTo>
                  <a:pt x="13124" y="12527"/>
                </a:lnTo>
                <a:lnTo>
                  <a:pt x="13124" y="12498"/>
                </a:lnTo>
                <a:lnTo>
                  <a:pt x="13113" y="12457"/>
                </a:lnTo>
                <a:lnTo>
                  <a:pt x="13076" y="12448"/>
                </a:lnTo>
                <a:lnTo>
                  <a:pt x="13077" y="12447"/>
                </a:lnTo>
                <a:lnTo>
                  <a:pt x="13121" y="12457"/>
                </a:lnTo>
                <a:lnTo>
                  <a:pt x="13157" y="12457"/>
                </a:lnTo>
                <a:lnTo>
                  <a:pt x="13162" y="12464"/>
                </a:lnTo>
                <a:lnTo>
                  <a:pt x="13186" y="12426"/>
                </a:lnTo>
                <a:lnTo>
                  <a:pt x="13198" y="12440"/>
                </a:lnTo>
                <a:lnTo>
                  <a:pt x="13200" y="12438"/>
                </a:lnTo>
                <a:lnTo>
                  <a:pt x="13221" y="12464"/>
                </a:lnTo>
                <a:lnTo>
                  <a:pt x="13245" y="12445"/>
                </a:lnTo>
                <a:lnTo>
                  <a:pt x="13279" y="12561"/>
                </a:lnTo>
                <a:lnTo>
                  <a:pt x="13312" y="12659"/>
                </a:lnTo>
                <a:lnTo>
                  <a:pt x="13330" y="12667"/>
                </a:lnTo>
                <a:lnTo>
                  <a:pt x="13335" y="12683"/>
                </a:lnTo>
                <a:lnTo>
                  <a:pt x="13389" y="12708"/>
                </a:lnTo>
                <a:lnTo>
                  <a:pt x="13433" y="12768"/>
                </a:lnTo>
                <a:lnTo>
                  <a:pt x="13443" y="12774"/>
                </a:lnTo>
                <a:lnTo>
                  <a:pt x="13457" y="12792"/>
                </a:lnTo>
                <a:lnTo>
                  <a:pt x="13527" y="12833"/>
                </a:lnTo>
                <a:lnTo>
                  <a:pt x="13589" y="12781"/>
                </a:lnTo>
                <a:lnTo>
                  <a:pt x="13630" y="12763"/>
                </a:lnTo>
                <a:lnTo>
                  <a:pt x="13645" y="12771"/>
                </a:lnTo>
                <a:lnTo>
                  <a:pt x="13662" y="12889"/>
                </a:lnTo>
                <a:lnTo>
                  <a:pt x="13683" y="12894"/>
                </a:lnTo>
                <a:lnTo>
                  <a:pt x="13685" y="12914"/>
                </a:lnTo>
                <a:lnTo>
                  <a:pt x="13755" y="12931"/>
                </a:lnTo>
                <a:lnTo>
                  <a:pt x="13822" y="12942"/>
                </a:lnTo>
                <a:lnTo>
                  <a:pt x="13928" y="12971"/>
                </a:lnTo>
                <a:lnTo>
                  <a:pt x="13930" y="12963"/>
                </a:lnTo>
                <a:lnTo>
                  <a:pt x="14005" y="12948"/>
                </a:lnTo>
                <a:lnTo>
                  <a:pt x="14101" y="12948"/>
                </a:lnTo>
                <a:lnTo>
                  <a:pt x="14212" y="12936"/>
                </a:lnTo>
                <a:lnTo>
                  <a:pt x="14256" y="13006"/>
                </a:lnTo>
                <a:lnTo>
                  <a:pt x="14275" y="13087"/>
                </a:lnTo>
                <a:lnTo>
                  <a:pt x="14319" y="13099"/>
                </a:lnTo>
                <a:lnTo>
                  <a:pt x="14322" y="13095"/>
                </a:lnTo>
                <a:lnTo>
                  <a:pt x="14389" y="13190"/>
                </a:lnTo>
                <a:lnTo>
                  <a:pt x="14404" y="13231"/>
                </a:lnTo>
                <a:lnTo>
                  <a:pt x="14378" y="13260"/>
                </a:lnTo>
                <a:lnTo>
                  <a:pt x="14459" y="13380"/>
                </a:lnTo>
                <a:lnTo>
                  <a:pt x="14499" y="13392"/>
                </a:lnTo>
                <a:lnTo>
                  <a:pt x="14588" y="13340"/>
                </a:lnTo>
                <a:lnTo>
                  <a:pt x="14596" y="13439"/>
                </a:lnTo>
                <a:lnTo>
                  <a:pt x="14596" y="13548"/>
                </a:lnTo>
                <a:lnTo>
                  <a:pt x="14613" y="13669"/>
                </a:lnTo>
                <a:lnTo>
                  <a:pt x="14640" y="13859"/>
                </a:lnTo>
                <a:lnTo>
                  <a:pt x="14691" y="13998"/>
                </a:lnTo>
                <a:lnTo>
                  <a:pt x="14702" y="14050"/>
                </a:lnTo>
                <a:lnTo>
                  <a:pt x="14717" y="14171"/>
                </a:lnTo>
                <a:lnTo>
                  <a:pt x="14746" y="14257"/>
                </a:lnTo>
                <a:lnTo>
                  <a:pt x="14772" y="14310"/>
                </a:lnTo>
                <a:lnTo>
                  <a:pt x="14787" y="14408"/>
                </a:lnTo>
                <a:lnTo>
                  <a:pt x="14824" y="14529"/>
                </a:lnTo>
                <a:lnTo>
                  <a:pt x="14875" y="14627"/>
                </a:lnTo>
                <a:lnTo>
                  <a:pt x="14890" y="14610"/>
                </a:lnTo>
                <a:lnTo>
                  <a:pt x="14891" y="14610"/>
                </a:lnTo>
                <a:lnTo>
                  <a:pt x="14917" y="14582"/>
                </a:lnTo>
                <a:lnTo>
                  <a:pt x="14933" y="14521"/>
                </a:lnTo>
                <a:lnTo>
                  <a:pt x="14971" y="14500"/>
                </a:lnTo>
                <a:lnTo>
                  <a:pt x="14968" y="14495"/>
                </a:lnTo>
                <a:lnTo>
                  <a:pt x="14987" y="14484"/>
                </a:lnTo>
                <a:lnTo>
                  <a:pt x="14968" y="14455"/>
                </a:lnTo>
                <a:lnTo>
                  <a:pt x="14990" y="14402"/>
                </a:lnTo>
                <a:lnTo>
                  <a:pt x="15016" y="14391"/>
                </a:lnTo>
                <a:lnTo>
                  <a:pt x="15016" y="14381"/>
                </a:lnTo>
                <a:lnTo>
                  <a:pt x="15031" y="14374"/>
                </a:lnTo>
                <a:lnTo>
                  <a:pt x="15031" y="14224"/>
                </a:lnTo>
                <a:lnTo>
                  <a:pt x="15057" y="14131"/>
                </a:lnTo>
                <a:lnTo>
                  <a:pt x="15057" y="14045"/>
                </a:lnTo>
                <a:lnTo>
                  <a:pt x="15038" y="13925"/>
                </a:lnTo>
                <a:lnTo>
                  <a:pt x="15052" y="13871"/>
                </a:lnTo>
                <a:lnTo>
                  <a:pt x="15067" y="13871"/>
                </a:lnTo>
                <a:lnTo>
                  <a:pt x="15130" y="13831"/>
                </a:lnTo>
                <a:lnTo>
                  <a:pt x="15155" y="13808"/>
                </a:lnTo>
                <a:lnTo>
                  <a:pt x="15155" y="13805"/>
                </a:lnTo>
                <a:lnTo>
                  <a:pt x="15171" y="13791"/>
                </a:lnTo>
                <a:lnTo>
                  <a:pt x="15171" y="13746"/>
                </a:lnTo>
                <a:lnTo>
                  <a:pt x="15230" y="13682"/>
                </a:lnTo>
                <a:lnTo>
                  <a:pt x="15274" y="13624"/>
                </a:lnTo>
                <a:lnTo>
                  <a:pt x="15340" y="13510"/>
                </a:lnTo>
                <a:lnTo>
                  <a:pt x="15417" y="13450"/>
                </a:lnTo>
                <a:lnTo>
                  <a:pt x="15420" y="13443"/>
                </a:lnTo>
                <a:lnTo>
                  <a:pt x="15433" y="13434"/>
                </a:lnTo>
                <a:lnTo>
                  <a:pt x="15458" y="13375"/>
                </a:lnTo>
                <a:lnTo>
                  <a:pt x="15458" y="13322"/>
                </a:lnTo>
                <a:lnTo>
                  <a:pt x="15513" y="13299"/>
                </a:lnTo>
                <a:lnTo>
                  <a:pt x="15558" y="13299"/>
                </a:lnTo>
                <a:lnTo>
                  <a:pt x="15561" y="13283"/>
                </a:lnTo>
                <a:lnTo>
                  <a:pt x="15573" y="13283"/>
                </a:lnTo>
                <a:lnTo>
                  <a:pt x="15573" y="13280"/>
                </a:lnTo>
                <a:lnTo>
                  <a:pt x="15579" y="13283"/>
                </a:lnTo>
                <a:lnTo>
                  <a:pt x="15605" y="13301"/>
                </a:lnTo>
                <a:lnTo>
                  <a:pt x="15613" y="13283"/>
                </a:lnTo>
                <a:lnTo>
                  <a:pt x="15631" y="13301"/>
                </a:lnTo>
                <a:lnTo>
                  <a:pt x="15657" y="13242"/>
                </a:lnTo>
                <a:lnTo>
                  <a:pt x="15664" y="13225"/>
                </a:lnTo>
                <a:lnTo>
                  <a:pt x="15661" y="13203"/>
                </a:lnTo>
                <a:lnTo>
                  <a:pt x="15701" y="13203"/>
                </a:lnTo>
                <a:lnTo>
                  <a:pt x="15727" y="13271"/>
                </a:lnTo>
                <a:lnTo>
                  <a:pt x="15735" y="13312"/>
                </a:lnTo>
                <a:lnTo>
                  <a:pt x="15745" y="13364"/>
                </a:lnTo>
                <a:lnTo>
                  <a:pt x="15760" y="13421"/>
                </a:lnTo>
                <a:lnTo>
                  <a:pt x="15753" y="13346"/>
                </a:lnTo>
                <a:lnTo>
                  <a:pt x="15760" y="13372"/>
                </a:lnTo>
                <a:lnTo>
                  <a:pt x="15764" y="13415"/>
                </a:lnTo>
                <a:lnTo>
                  <a:pt x="15801" y="13496"/>
                </a:lnTo>
                <a:lnTo>
                  <a:pt x="15845" y="13507"/>
                </a:lnTo>
                <a:lnTo>
                  <a:pt x="15834" y="13537"/>
                </a:lnTo>
                <a:lnTo>
                  <a:pt x="15878" y="13646"/>
                </a:lnTo>
                <a:lnTo>
                  <a:pt x="15897" y="13745"/>
                </a:lnTo>
                <a:lnTo>
                  <a:pt x="15878" y="13865"/>
                </a:lnTo>
                <a:lnTo>
                  <a:pt x="15915" y="13894"/>
                </a:lnTo>
                <a:lnTo>
                  <a:pt x="15941" y="13894"/>
                </a:lnTo>
                <a:lnTo>
                  <a:pt x="16011" y="13825"/>
                </a:lnTo>
                <a:lnTo>
                  <a:pt x="16052" y="13784"/>
                </a:lnTo>
                <a:lnTo>
                  <a:pt x="16077" y="13854"/>
                </a:lnTo>
                <a:lnTo>
                  <a:pt x="16088" y="13975"/>
                </a:lnTo>
                <a:lnTo>
                  <a:pt x="16107" y="14096"/>
                </a:lnTo>
                <a:lnTo>
                  <a:pt x="16132" y="14137"/>
                </a:lnTo>
                <a:lnTo>
                  <a:pt x="16121" y="14246"/>
                </a:lnTo>
                <a:lnTo>
                  <a:pt x="16147" y="14304"/>
                </a:lnTo>
                <a:lnTo>
                  <a:pt x="16121" y="14373"/>
                </a:lnTo>
                <a:lnTo>
                  <a:pt x="16129" y="14421"/>
                </a:lnTo>
                <a:lnTo>
                  <a:pt x="16129" y="14425"/>
                </a:lnTo>
                <a:lnTo>
                  <a:pt x="16110" y="14523"/>
                </a:lnTo>
                <a:lnTo>
                  <a:pt x="16103" y="14575"/>
                </a:lnTo>
                <a:lnTo>
                  <a:pt x="16108" y="14593"/>
                </a:lnTo>
                <a:lnTo>
                  <a:pt x="16107" y="14599"/>
                </a:lnTo>
                <a:lnTo>
                  <a:pt x="16121" y="14657"/>
                </a:lnTo>
                <a:lnTo>
                  <a:pt x="16132" y="14599"/>
                </a:lnTo>
                <a:lnTo>
                  <a:pt x="16159" y="14645"/>
                </a:lnTo>
                <a:lnTo>
                  <a:pt x="16191" y="14697"/>
                </a:lnTo>
                <a:lnTo>
                  <a:pt x="16203" y="14749"/>
                </a:lnTo>
                <a:lnTo>
                  <a:pt x="16229" y="14777"/>
                </a:lnTo>
                <a:lnTo>
                  <a:pt x="16230" y="14775"/>
                </a:lnTo>
                <a:lnTo>
                  <a:pt x="16236" y="14807"/>
                </a:lnTo>
                <a:lnTo>
                  <a:pt x="16229" y="14875"/>
                </a:lnTo>
                <a:lnTo>
                  <a:pt x="16254" y="14933"/>
                </a:lnTo>
                <a:lnTo>
                  <a:pt x="16262" y="15013"/>
                </a:lnTo>
                <a:lnTo>
                  <a:pt x="16298" y="15066"/>
                </a:lnTo>
                <a:lnTo>
                  <a:pt x="16298" y="15123"/>
                </a:lnTo>
                <a:lnTo>
                  <a:pt x="16376" y="15192"/>
                </a:lnTo>
                <a:lnTo>
                  <a:pt x="16427" y="15256"/>
                </a:lnTo>
                <a:lnTo>
                  <a:pt x="16472" y="15256"/>
                </a:lnTo>
                <a:lnTo>
                  <a:pt x="16472" y="15215"/>
                </a:lnTo>
                <a:lnTo>
                  <a:pt x="16446" y="15135"/>
                </a:lnTo>
                <a:lnTo>
                  <a:pt x="16427" y="15106"/>
                </a:lnTo>
                <a:lnTo>
                  <a:pt x="16420" y="15054"/>
                </a:lnTo>
                <a:lnTo>
                  <a:pt x="16420" y="15025"/>
                </a:lnTo>
                <a:lnTo>
                  <a:pt x="16427" y="14985"/>
                </a:lnTo>
                <a:lnTo>
                  <a:pt x="16420" y="14915"/>
                </a:lnTo>
                <a:lnTo>
                  <a:pt x="16394" y="14864"/>
                </a:lnTo>
                <a:lnTo>
                  <a:pt x="16357" y="14807"/>
                </a:lnTo>
                <a:lnTo>
                  <a:pt x="16346" y="14800"/>
                </a:lnTo>
                <a:lnTo>
                  <a:pt x="16341" y="14793"/>
                </a:lnTo>
                <a:lnTo>
                  <a:pt x="16346" y="14782"/>
                </a:lnTo>
                <a:lnTo>
                  <a:pt x="16309" y="14725"/>
                </a:lnTo>
                <a:lnTo>
                  <a:pt x="16277" y="14725"/>
                </a:lnTo>
                <a:lnTo>
                  <a:pt x="16241" y="14664"/>
                </a:lnTo>
                <a:lnTo>
                  <a:pt x="16236" y="14616"/>
                </a:lnTo>
                <a:lnTo>
                  <a:pt x="16234" y="14608"/>
                </a:lnTo>
                <a:lnTo>
                  <a:pt x="16232" y="14592"/>
                </a:lnTo>
                <a:lnTo>
                  <a:pt x="16206" y="14493"/>
                </a:lnTo>
                <a:lnTo>
                  <a:pt x="16171" y="14493"/>
                </a:lnTo>
                <a:lnTo>
                  <a:pt x="16166" y="14449"/>
                </a:lnTo>
                <a:lnTo>
                  <a:pt x="16191" y="14368"/>
                </a:lnTo>
                <a:lnTo>
                  <a:pt x="16218" y="14235"/>
                </a:lnTo>
                <a:lnTo>
                  <a:pt x="16229" y="14125"/>
                </a:lnTo>
                <a:lnTo>
                  <a:pt x="16273" y="14125"/>
                </a:lnTo>
                <a:lnTo>
                  <a:pt x="16265" y="14183"/>
                </a:lnTo>
                <a:lnTo>
                  <a:pt x="16272" y="14183"/>
                </a:lnTo>
                <a:lnTo>
                  <a:pt x="16269" y="14206"/>
                </a:lnTo>
                <a:lnTo>
                  <a:pt x="16324" y="14206"/>
                </a:lnTo>
                <a:lnTo>
                  <a:pt x="16376" y="14247"/>
                </a:lnTo>
                <a:lnTo>
                  <a:pt x="16357" y="14125"/>
                </a:lnTo>
                <a:lnTo>
                  <a:pt x="16359" y="14123"/>
                </a:lnTo>
                <a:lnTo>
                  <a:pt x="16376" y="14235"/>
                </a:lnTo>
                <a:lnTo>
                  <a:pt x="16409" y="14328"/>
                </a:lnTo>
                <a:lnTo>
                  <a:pt x="16427" y="14385"/>
                </a:lnTo>
                <a:lnTo>
                  <a:pt x="16479" y="14396"/>
                </a:lnTo>
                <a:lnTo>
                  <a:pt x="16487" y="14389"/>
                </a:lnTo>
                <a:lnTo>
                  <a:pt x="16490" y="14394"/>
                </a:lnTo>
                <a:lnTo>
                  <a:pt x="16471" y="14408"/>
                </a:lnTo>
                <a:lnTo>
                  <a:pt x="16515" y="14467"/>
                </a:lnTo>
                <a:lnTo>
                  <a:pt x="16497" y="14518"/>
                </a:lnTo>
                <a:lnTo>
                  <a:pt x="16515" y="14587"/>
                </a:lnTo>
                <a:lnTo>
                  <a:pt x="16593" y="14506"/>
                </a:lnTo>
                <a:lnTo>
                  <a:pt x="16648" y="14426"/>
                </a:lnTo>
                <a:lnTo>
                  <a:pt x="16707" y="14357"/>
                </a:lnTo>
                <a:lnTo>
                  <a:pt x="16759" y="14298"/>
                </a:lnTo>
                <a:lnTo>
                  <a:pt x="16759" y="14287"/>
                </a:lnTo>
                <a:lnTo>
                  <a:pt x="16771" y="14275"/>
                </a:lnTo>
                <a:lnTo>
                  <a:pt x="16782" y="14102"/>
                </a:lnTo>
                <a:lnTo>
                  <a:pt x="16756" y="13922"/>
                </a:lnTo>
                <a:lnTo>
                  <a:pt x="16719" y="13853"/>
                </a:lnTo>
                <a:lnTo>
                  <a:pt x="16660" y="13784"/>
                </a:lnTo>
                <a:lnTo>
                  <a:pt x="16605" y="13663"/>
                </a:lnTo>
                <a:lnTo>
                  <a:pt x="16564" y="13553"/>
                </a:lnTo>
                <a:lnTo>
                  <a:pt x="16571" y="13500"/>
                </a:lnTo>
                <a:lnTo>
                  <a:pt x="16612" y="13428"/>
                </a:lnTo>
                <a:lnTo>
                  <a:pt x="16689" y="13346"/>
                </a:lnTo>
                <a:lnTo>
                  <a:pt x="16681" y="13343"/>
                </a:lnTo>
                <a:lnTo>
                  <a:pt x="16700" y="13323"/>
                </a:lnTo>
                <a:lnTo>
                  <a:pt x="16663" y="13304"/>
                </a:lnTo>
                <a:lnTo>
                  <a:pt x="16697" y="13317"/>
                </a:lnTo>
                <a:lnTo>
                  <a:pt x="16722" y="13305"/>
                </a:lnTo>
                <a:lnTo>
                  <a:pt x="16811" y="13346"/>
                </a:lnTo>
                <a:lnTo>
                  <a:pt x="16792" y="13387"/>
                </a:lnTo>
                <a:lnTo>
                  <a:pt x="16811" y="13456"/>
                </a:lnTo>
                <a:lnTo>
                  <a:pt x="16848" y="13444"/>
                </a:lnTo>
                <a:lnTo>
                  <a:pt x="16862" y="13346"/>
                </a:lnTo>
                <a:lnTo>
                  <a:pt x="16925" y="13317"/>
                </a:lnTo>
                <a:lnTo>
                  <a:pt x="17014" y="13277"/>
                </a:lnTo>
                <a:lnTo>
                  <a:pt x="17047" y="13225"/>
                </a:lnTo>
                <a:lnTo>
                  <a:pt x="17065" y="13266"/>
                </a:lnTo>
                <a:lnTo>
                  <a:pt x="17098" y="13207"/>
                </a:lnTo>
                <a:lnTo>
                  <a:pt x="17168" y="13197"/>
                </a:lnTo>
                <a:lnTo>
                  <a:pt x="17246" y="13115"/>
                </a:lnTo>
                <a:lnTo>
                  <a:pt x="17334" y="13017"/>
                </a:lnTo>
                <a:lnTo>
                  <a:pt x="17438" y="12775"/>
                </a:lnTo>
                <a:lnTo>
                  <a:pt x="17475" y="12648"/>
                </a:lnTo>
                <a:lnTo>
                  <a:pt x="17507" y="12648"/>
                </a:lnTo>
                <a:lnTo>
                  <a:pt x="17526" y="12555"/>
                </a:lnTo>
                <a:lnTo>
                  <a:pt x="17533" y="12475"/>
                </a:lnTo>
                <a:lnTo>
                  <a:pt x="17501" y="12429"/>
                </a:lnTo>
                <a:lnTo>
                  <a:pt x="17482" y="12377"/>
                </a:lnTo>
                <a:lnTo>
                  <a:pt x="17526" y="12349"/>
                </a:lnTo>
                <a:lnTo>
                  <a:pt x="17526" y="12267"/>
                </a:lnTo>
                <a:lnTo>
                  <a:pt x="17482" y="12186"/>
                </a:lnTo>
                <a:lnTo>
                  <a:pt x="17448" y="12088"/>
                </a:lnTo>
                <a:lnTo>
                  <a:pt x="17423" y="11978"/>
                </a:lnTo>
                <a:lnTo>
                  <a:pt x="17360" y="11909"/>
                </a:lnTo>
                <a:lnTo>
                  <a:pt x="17397" y="11829"/>
                </a:lnTo>
                <a:lnTo>
                  <a:pt x="17448" y="11777"/>
                </a:lnTo>
                <a:lnTo>
                  <a:pt x="17475" y="11707"/>
                </a:lnTo>
                <a:lnTo>
                  <a:pt x="17563" y="11679"/>
                </a:lnTo>
                <a:lnTo>
                  <a:pt x="17552" y="11627"/>
                </a:lnTo>
                <a:lnTo>
                  <a:pt x="17519" y="11609"/>
                </a:lnTo>
                <a:lnTo>
                  <a:pt x="17456" y="11569"/>
                </a:lnTo>
                <a:lnTo>
                  <a:pt x="17397" y="11656"/>
                </a:lnTo>
                <a:lnTo>
                  <a:pt x="17353" y="11627"/>
                </a:lnTo>
                <a:lnTo>
                  <a:pt x="17342" y="11569"/>
                </a:lnTo>
                <a:lnTo>
                  <a:pt x="17301" y="11546"/>
                </a:lnTo>
                <a:lnTo>
                  <a:pt x="17264" y="11477"/>
                </a:lnTo>
                <a:lnTo>
                  <a:pt x="17301" y="11407"/>
                </a:lnTo>
                <a:lnTo>
                  <a:pt x="17353" y="11407"/>
                </a:lnTo>
                <a:lnTo>
                  <a:pt x="17386" y="11326"/>
                </a:lnTo>
                <a:lnTo>
                  <a:pt x="17456" y="11246"/>
                </a:lnTo>
                <a:lnTo>
                  <a:pt x="17507" y="11200"/>
                </a:lnTo>
                <a:lnTo>
                  <a:pt x="17545" y="11269"/>
                </a:lnTo>
                <a:lnTo>
                  <a:pt x="17493" y="11350"/>
                </a:lnTo>
                <a:lnTo>
                  <a:pt x="17507" y="11396"/>
                </a:lnTo>
                <a:lnTo>
                  <a:pt x="17475" y="11448"/>
                </a:lnTo>
                <a:lnTo>
                  <a:pt x="17545" y="11407"/>
                </a:lnTo>
                <a:lnTo>
                  <a:pt x="17589" y="11367"/>
                </a:lnTo>
                <a:lnTo>
                  <a:pt x="17666" y="11326"/>
                </a:lnTo>
                <a:lnTo>
                  <a:pt x="17674" y="11316"/>
                </a:lnTo>
                <a:lnTo>
                  <a:pt x="17692" y="11332"/>
                </a:lnTo>
                <a:lnTo>
                  <a:pt x="17725" y="11348"/>
                </a:lnTo>
                <a:lnTo>
                  <a:pt x="17737" y="11378"/>
                </a:lnTo>
                <a:lnTo>
                  <a:pt x="17718" y="11430"/>
                </a:lnTo>
                <a:lnTo>
                  <a:pt x="17725" y="11458"/>
                </a:lnTo>
                <a:lnTo>
                  <a:pt x="17710" y="11470"/>
                </a:lnTo>
                <a:lnTo>
                  <a:pt x="17692" y="11528"/>
                </a:lnTo>
                <a:lnTo>
                  <a:pt x="17710" y="11539"/>
                </a:lnTo>
                <a:lnTo>
                  <a:pt x="17725" y="11551"/>
                </a:lnTo>
                <a:lnTo>
                  <a:pt x="17725" y="11580"/>
                </a:lnTo>
                <a:lnTo>
                  <a:pt x="17744" y="11568"/>
                </a:lnTo>
                <a:lnTo>
                  <a:pt x="17754" y="11539"/>
                </a:lnTo>
                <a:lnTo>
                  <a:pt x="17781" y="11568"/>
                </a:lnTo>
                <a:lnTo>
                  <a:pt x="17781" y="11563"/>
                </a:lnTo>
                <a:lnTo>
                  <a:pt x="17810" y="11659"/>
                </a:lnTo>
                <a:lnTo>
                  <a:pt x="17777" y="11671"/>
                </a:lnTo>
                <a:lnTo>
                  <a:pt x="17802" y="11792"/>
                </a:lnTo>
                <a:lnTo>
                  <a:pt x="17784" y="11873"/>
                </a:lnTo>
                <a:lnTo>
                  <a:pt x="17792" y="11931"/>
                </a:lnTo>
                <a:lnTo>
                  <a:pt x="17847" y="11931"/>
                </a:lnTo>
                <a:lnTo>
                  <a:pt x="17898" y="11873"/>
                </a:lnTo>
                <a:lnTo>
                  <a:pt x="17950" y="11861"/>
                </a:lnTo>
                <a:lnTo>
                  <a:pt x="17975" y="11792"/>
                </a:lnTo>
                <a:lnTo>
                  <a:pt x="17975" y="11671"/>
                </a:lnTo>
                <a:lnTo>
                  <a:pt x="17957" y="11590"/>
                </a:lnTo>
                <a:lnTo>
                  <a:pt x="17906" y="11452"/>
                </a:lnTo>
                <a:lnTo>
                  <a:pt x="17904" y="11461"/>
                </a:lnTo>
                <a:lnTo>
                  <a:pt x="17876" y="11419"/>
                </a:lnTo>
                <a:lnTo>
                  <a:pt x="17851" y="11389"/>
                </a:lnTo>
                <a:lnTo>
                  <a:pt x="17858" y="11389"/>
                </a:lnTo>
                <a:lnTo>
                  <a:pt x="17858" y="11320"/>
                </a:lnTo>
                <a:lnTo>
                  <a:pt x="17884" y="11291"/>
                </a:lnTo>
                <a:lnTo>
                  <a:pt x="17928" y="11280"/>
                </a:lnTo>
                <a:lnTo>
                  <a:pt x="17946" y="11240"/>
                </a:lnTo>
                <a:lnTo>
                  <a:pt x="17961" y="11228"/>
                </a:lnTo>
                <a:lnTo>
                  <a:pt x="17987" y="11199"/>
                </a:lnTo>
                <a:lnTo>
                  <a:pt x="17987" y="11101"/>
                </a:lnTo>
                <a:lnTo>
                  <a:pt x="18005" y="11060"/>
                </a:lnTo>
                <a:lnTo>
                  <a:pt x="18031" y="11021"/>
                </a:lnTo>
                <a:lnTo>
                  <a:pt x="18031" y="11027"/>
                </a:lnTo>
                <a:lnTo>
                  <a:pt x="18037" y="11049"/>
                </a:lnTo>
                <a:lnTo>
                  <a:pt x="18043" y="11025"/>
                </a:lnTo>
                <a:lnTo>
                  <a:pt x="18050" y="11028"/>
                </a:lnTo>
                <a:lnTo>
                  <a:pt x="18057" y="11049"/>
                </a:lnTo>
                <a:lnTo>
                  <a:pt x="18068" y="10998"/>
                </a:lnTo>
                <a:lnTo>
                  <a:pt x="18135" y="10928"/>
                </a:lnTo>
                <a:lnTo>
                  <a:pt x="18170" y="10969"/>
                </a:lnTo>
                <a:lnTo>
                  <a:pt x="18223" y="10969"/>
                </a:lnTo>
                <a:lnTo>
                  <a:pt x="18304" y="10900"/>
                </a:lnTo>
                <a:lnTo>
                  <a:pt x="18337" y="10819"/>
                </a:lnTo>
                <a:lnTo>
                  <a:pt x="18414" y="10669"/>
                </a:lnTo>
                <a:lnTo>
                  <a:pt x="18503" y="10519"/>
                </a:lnTo>
                <a:lnTo>
                  <a:pt x="18522" y="10421"/>
                </a:lnTo>
                <a:lnTo>
                  <a:pt x="18606" y="10219"/>
                </a:lnTo>
                <a:lnTo>
                  <a:pt x="18632" y="9999"/>
                </a:lnTo>
                <a:lnTo>
                  <a:pt x="18643" y="9820"/>
                </a:lnTo>
                <a:lnTo>
                  <a:pt x="18695" y="9671"/>
                </a:lnTo>
                <a:lnTo>
                  <a:pt x="18687" y="9549"/>
                </a:lnTo>
                <a:lnTo>
                  <a:pt x="18599" y="9371"/>
                </a:lnTo>
                <a:lnTo>
                  <a:pt x="18536" y="9359"/>
                </a:lnTo>
                <a:lnTo>
                  <a:pt x="18535" y="9362"/>
                </a:lnTo>
                <a:lnTo>
                  <a:pt x="18517" y="9359"/>
                </a:lnTo>
                <a:lnTo>
                  <a:pt x="18487" y="9433"/>
                </a:lnTo>
                <a:lnTo>
                  <a:pt x="18440" y="9412"/>
                </a:lnTo>
                <a:lnTo>
                  <a:pt x="18408" y="9302"/>
                </a:lnTo>
                <a:lnTo>
                  <a:pt x="18319" y="9290"/>
                </a:lnTo>
                <a:lnTo>
                  <a:pt x="18547" y="8892"/>
                </a:lnTo>
                <a:lnTo>
                  <a:pt x="18739" y="8552"/>
                </a:lnTo>
                <a:lnTo>
                  <a:pt x="18925" y="8501"/>
                </a:lnTo>
                <a:lnTo>
                  <a:pt x="19096" y="8522"/>
                </a:lnTo>
                <a:lnTo>
                  <a:pt x="19098" y="8520"/>
                </a:lnTo>
                <a:lnTo>
                  <a:pt x="19115" y="8522"/>
                </a:lnTo>
                <a:lnTo>
                  <a:pt x="19188" y="8447"/>
                </a:lnTo>
                <a:lnTo>
                  <a:pt x="19269" y="8471"/>
                </a:lnTo>
                <a:lnTo>
                  <a:pt x="19261" y="8591"/>
                </a:lnTo>
                <a:lnTo>
                  <a:pt x="19281" y="8589"/>
                </a:lnTo>
                <a:lnTo>
                  <a:pt x="19281" y="8591"/>
                </a:lnTo>
                <a:lnTo>
                  <a:pt x="19377" y="8580"/>
                </a:lnTo>
                <a:lnTo>
                  <a:pt x="19506" y="8540"/>
                </a:lnTo>
                <a:lnTo>
                  <a:pt x="19454" y="8418"/>
                </a:lnTo>
                <a:lnTo>
                  <a:pt x="19609" y="8101"/>
                </a:lnTo>
                <a:lnTo>
                  <a:pt x="19743" y="8040"/>
                </a:lnTo>
                <a:lnTo>
                  <a:pt x="19792" y="8281"/>
                </a:lnTo>
                <a:lnTo>
                  <a:pt x="19807" y="8258"/>
                </a:lnTo>
                <a:lnTo>
                  <a:pt x="19812" y="8281"/>
                </a:lnTo>
                <a:lnTo>
                  <a:pt x="19959" y="8061"/>
                </a:lnTo>
                <a:lnTo>
                  <a:pt x="19992" y="7900"/>
                </a:lnTo>
                <a:lnTo>
                  <a:pt x="20042" y="7887"/>
                </a:lnTo>
                <a:lnTo>
                  <a:pt x="20003" y="8159"/>
                </a:lnTo>
                <a:lnTo>
                  <a:pt x="19896" y="8309"/>
                </a:lnTo>
                <a:lnTo>
                  <a:pt x="19792" y="8499"/>
                </a:lnTo>
                <a:lnTo>
                  <a:pt x="19685" y="8730"/>
                </a:lnTo>
                <a:lnTo>
                  <a:pt x="19590" y="8770"/>
                </a:lnTo>
                <a:lnTo>
                  <a:pt x="19590" y="8840"/>
                </a:lnTo>
                <a:lnTo>
                  <a:pt x="19538" y="8949"/>
                </a:lnTo>
                <a:lnTo>
                  <a:pt x="19505" y="9180"/>
                </a:lnTo>
                <a:lnTo>
                  <a:pt x="19549" y="9538"/>
                </a:lnTo>
                <a:lnTo>
                  <a:pt x="19575" y="9757"/>
                </a:lnTo>
                <a:lnTo>
                  <a:pt x="19590" y="9861"/>
                </a:lnTo>
                <a:lnTo>
                  <a:pt x="19606" y="9834"/>
                </a:lnTo>
                <a:lnTo>
                  <a:pt x="19609" y="9861"/>
                </a:lnTo>
                <a:lnTo>
                  <a:pt x="19697" y="9711"/>
                </a:lnTo>
                <a:lnTo>
                  <a:pt x="19716" y="9561"/>
                </a:lnTo>
                <a:lnTo>
                  <a:pt x="19800" y="9520"/>
                </a:lnTo>
                <a:lnTo>
                  <a:pt x="19819" y="9347"/>
                </a:lnTo>
                <a:lnTo>
                  <a:pt x="19926" y="9261"/>
                </a:lnTo>
                <a:lnTo>
                  <a:pt x="19908" y="9192"/>
                </a:lnTo>
                <a:lnTo>
                  <a:pt x="19926" y="9059"/>
                </a:lnTo>
                <a:lnTo>
                  <a:pt x="19985" y="9059"/>
                </a:lnTo>
                <a:lnTo>
                  <a:pt x="19992" y="8811"/>
                </a:lnTo>
                <a:lnTo>
                  <a:pt x="19926" y="8770"/>
                </a:lnTo>
                <a:lnTo>
                  <a:pt x="19926" y="8690"/>
                </a:lnTo>
                <a:lnTo>
                  <a:pt x="19992" y="8522"/>
                </a:lnTo>
                <a:lnTo>
                  <a:pt x="20010" y="8408"/>
                </a:lnTo>
                <a:lnTo>
                  <a:pt x="20069" y="8430"/>
                </a:lnTo>
                <a:lnTo>
                  <a:pt x="20074" y="8424"/>
                </a:lnTo>
                <a:lnTo>
                  <a:pt x="20088" y="8430"/>
                </a:lnTo>
                <a:lnTo>
                  <a:pt x="20138" y="8366"/>
                </a:lnTo>
                <a:lnTo>
                  <a:pt x="20157" y="8418"/>
                </a:lnTo>
                <a:lnTo>
                  <a:pt x="20172" y="8406"/>
                </a:lnTo>
                <a:lnTo>
                  <a:pt x="20177" y="8418"/>
                </a:lnTo>
                <a:lnTo>
                  <a:pt x="20323" y="8281"/>
                </a:lnTo>
                <a:lnTo>
                  <a:pt x="20393" y="8401"/>
                </a:lnTo>
                <a:lnTo>
                  <a:pt x="20400" y="8380"/>
                </a:lnTo>
                <a:lnTo>
                  <a:pt x="20412" y="8401"/>
                </a:lnTo>
                <a:lnTo>
                  <a:pt x="20439" y="8320"/>
                </a:lnTo>
                <a:lnTo>
                  <a:pt x="20527" y="8199"/>
                </a:lnTo>
                <a:lnTo>
                  <a:pt x="20612" y="8061"/>
                </a:lnTo>
                <a:lnTo>
                  <a:pt x="20674" y="8032"/>
                </a:lnTo>
                <a:lnTo>
                  <a:pt x="20833" y="7888"/>
                </a:lnTo>
                <a:lnTo>
                  <a:pt x="20936" y="7940"/>
                </a:lnTo>
                <a:lnTo>
                  <a:pt x="20936" y="7930"/>
                </a:lnTo>
                <a:lnTo>
                  <a:pt x="20954" y="7940"/>
                </a:lnTo>
                <a:lnTo>
                  <a:pt x="20962" y="7882"/>
                </a:lnTo>
                <a:lnTo>
                  <a:pt x="20954" y="7802"/>
                </a:lnTo>
                <a:lnTo>
                  <a:pt x="20929" y="7732"/>
                </a:lnTo>
                <a:lnTo>
                  <a:pt x="20892" y="7570"/>
                </a:lnTo>
                <a:lnTo>
                  <a:pt x="20842" y="7464"/>
                </a:lnTo>
                <a:lnTo>
                  <a:pt x="20898" y="7472"/>
                </a:lnTo>
                <a:lnTo>
                  <a:pt x="20901" y="7470"/>
                </a:lnTo>
                <a:lnTo>
                  <a:pt x="20918" y="7472"/>
                </a:lnTo>
                <a:lnTo>
                  <a:pt x="20995" y="7380"/>
                </a:lnTo>
                <a:lnTo>
                  <a:pt x="21032" y="7282"/>
                </a:lnTo>
                <a:lnTo>
                  <a:pt x="21007" y="7172"/>
                </a:lnTo>
                <a:lnTo>
                  <a:pt x="21053" y="7138"/>
                </a:lnTo>
                <a:lnTo>
                  <a:pt x="21039" y="7201"/>
                </a:lnTo>
                <a:lnTo>
                  <a:pt x="21075" y="7282"/>
                </a:lnTo>
                <a:lnTo>
                  <a:pt x="21092" y="7275"/>
                </a:lnTo>
                <a:lnTo>
                  <a:pt x="21095" y="7282"/>
                </a:lnTo>
                <a:lnTo>
                  <a:pt x="21150" y="7258"/>
                </a:lnTo>
                <a:lnTo>
                  <a:pt x="21204" y="7293"/>
                </a:lnTo>
                <a:lnTo>
                  <a:pt x="21212" y="7380"/>
                </a:lnTo>
                <a:lnTo>
                  <a:pt x="21293" y="7443"/>
                </a:lnTo>
                <a:lnTo>
                  <a:pt x="21345" y="7531"/>
                </a:lnTo>
                <a:lnTo>
                  <a:pt x="21416" y="7531"/>
                </a:lnTo>
                <a:lnTo>
                  <a:pt x="21441" y="7490"/>
                </a:lnTo>
                <a:lnTo>
                  <a:pt x="21441" y="7270"/>
                </a:lnTo>
                <a:lnTo>
                  <a:pt x="21537" y="7242"/>
                </a:lnTo>
                <a:lnTo>
                  <a:pt x="21600" y="7144"/>
                </a:lnTo>
                <a:lnTo>
                  <a:pt x="21486" y="6942"/>
                </a:lnTo>
                <a:lnTo>
                  <a:pt x="21319" y="6901"/>
                </a:lnTo>
                <a:lnTo>
                  <a:pt x="21320" y="6906"/>
                </a:lnTo>
                <a:lnTo>
                  <a:pt x="21300" y="6901"/>
                </a:lnTo>
                <a:lnTo>
                  <a:pt x="21306" y="7031"/>
                </a:lnTo>
                <a:lnTo>
                  <a:pt x="21294" y="7011"/>
                </a:lnTo>
                <a:lnTo>
                  <a:pt x="21300" y="6901"/>
                </a:lnTo>
                <a:lnTo>
                  <a:pt x="21301" y="6872"/>
                </a:lnTo>
                <a:lnTo>
                  <a:pt x="21135" y="6624"/>
                </a:lnTo>
                <a:lnTo>
                  <a:pt x="20995" y="6422"/>
                </a:lnTo>
                <a:lnTo>
                  <a:pt x="20910" y="6312"/>
                </a:lnTo>
                <a:lnTo>
                  <a:pt x="20737" y="6192"/>
                </a:lnTo>
                <a:lnTo>
                  <a:pt x="20720" y="6193"/>
                </a:lnTo>
                <a:lnTo>
                  <a:pt x="20718" y="6192"/>
                </a:lnTo>
                <a:lnTo>
                  <a:pt x="20608" y="6201"/>
                </a:lnTo>
                <a:lnTo>
                  <a:pt x="20420" y="6122"/>
                </a:lnTo>
                <a:lnTo>
                  <a:pt x="20419" y="6130"/>
                </a:lnTo>
                <a:lnTo>
                  <a:pt x="20400" y="6122"/>
                </a:lnTo>
                <a:lnTo>
                  <a:pt x="20386" y="6243"/>
                </a:lnTo>
                <a:lnTo>
                  <a:pt x="20427" y="6410"/>
                </a:lnTo>
                <a:lnTo>
                  <a:pt x="20362" y="6487"/>
                </a:lnTo>
                <a:lnTo>
                  <a:pt x="20273" y="6272"/>
                </a:lnTo>
                <a:lnTo>
                  <a:pt x="20255" y="6277"/>
                </a:lnTo>
                <a:lnTo>
                  <a:pt x="20253" y="6272"/>
                </a:lnTo>
                <a:lnTo>
                  <a:pt x="20152" y="6298"/>
                </a:lnTo>
                <a:lnTo>
                  <a:pt x="20047" y="6243"/>
                </a:lnTo>
                <a:lnTo>
                  <a:pt x="20033" y="6246"/>
                </a:lnTo>
                <a:lnTo>
                  <a:pt x="20029" y="6243"/>
                </a:lnTo>
                <a:lnTo>
                  <a:pt x="19914" y="6261"/>
                </a:lnTo>
                <a:lnTo>
                  <a:pt x="19850" y="6295"/>
                </a:lnTo>
                <a:lnTo>
                  <a:pt x="19786" y="6232"/>
                </a:lnTo>
                <a:lnTo>
                  <a:pt x="19794" y="6024"/>
                </a:lnTo>
                <a:lnTo>
                  <a:pt x="19741" y="5915"/>
                </a:lnTo>
                <a:lnTo>
                  <a:pt x="19620" y="5862"/>
                </a:lnTo>
                <a:lnTo>
                  <a:pt x="19607" y="5866"/>
                </a:lnTo>
                <a:lnTo>
                  <a:pt x="19601" y="5862"/>
                </a:lnTo>
                <a:lnTo>
                  <a:pt x="19382" y="5910"/>
                </a:lnTo>
                <a:lnTo>
                  <a:pt x="19226" y="5701"/>
                </a:lnTo>
                <a:lnTo>
                  <a:pt x="19174" y="5522"/>
                </a:lnTo>
                <a:lnTo>
                  <a:pt x="18632" y="5314"/>
                </a:lnTo>
                <a:lnTo>
                  <a:pt x="18628" y="5320"/>
                </a:lnTo>
                <a:lnTo>
                  <a:pt x="18613" y="5314"/>
                </a:lnTo>
                <a:lnTo>
                  <a:pt x="18535" y="5452"/>
                </a:lnTo>
                <a:lnTo>
                  <a:pt x="18578" y="5733"/>
                </a:lnTo>
                <a:lnTo>
                  <a:pt x="18503" y="5701"/>
                </a:lnTo>
                <a:lnTo>
                  <a:pt x="18499" y="5708"/>
                </a:lnTo>
                <a:lnTo>
                  <a:pt x="18484" y="5701"/>
                </a:lnTo>
                <a:lnTo>
                  <a:pt x="18446" y="5770"/>
                </a:lnTo>
                <a:lnTo>
                  <a:pt x="18345" y="5684"/>
                </a:lnTo>
                <a:lnTo>
                  <a:pt x="18334" y="5692"/>
                </a:lnTo>
                <a:lnTo>
                  <a:pt x="18325" y="5684"/>
                </a:lnTo>
                <a:lnTo>
                  <a:pt x="18234" y="5755"/>
                </a:lnTo>
                <a:lnTo>
                  <a:pt x="18146" y="5632"/>
                </a:lnTo>
                <a:lnTo>
                  <a:pt x="18142" y="5653"/>
                </a:lnTo>
                <a:lnTo>
                  <a:pt x="18126" y="5632"/>
                </a:lnTo>
                <a:lnTo>
                  <a:pt x="18078" y="5914"/>
                </a:lnTo>
                <a:lnTo>
                  <a:pt x="17998" y="5823"/>
                </a:lnTo>
                <a:lnTo>
                  <a:pt x="17921" y="5591"/>
                </a:lnTo>
                <a:lnTo>
                  <a:pt x="17954" y="5464"/>
                </a:lnTo>
                <a:lnTo>
                  <a:pt x="17928" y="5262"/>
                </a:lnTo>
                <a:lnTo>
                  <a:pt x="17832" y="5095"/>
                </a:lnTo>
                <a:lnTo>
                  <a:pt x="17737" y="5095"/>
                </a:lnTo>
                <a:lnTo>
                  <a:pt x="17615" y="5043"/>
                </a:lnTo>
                <a:lnTo>
                  <a:pt x="17614" y="5052"/>
                </a:lnTo>
                <a:lnTo>
                  <a:pt x="17595" y="5043"/>
                </a:lnTo>
                <a:lnTo>
                  <a:pt x="17584" y="5286"/>
                </a:lnTo>
                <a:lnTo>
                  <a:pt x="17353" y="5234"/>
                </a:lnTo>
                <a:lnTo>
                  <a:pt x="17342" y="5083"/>
                </a:lnTo>
                <a:lnTo>
                  <a:pt x="17150" y="5032"/>
                </a:lnTo>
                <a:lnTo>
                  <a:pt x="17144" y="5035"/>
                </a:lnTo>
                <a:lnTo>
                  <a:pt x="17130" y="5032"/>
                </a:lnTo>
                <a:lnTo>
                  <a:pt x="17035" y="5083"/>
                </a:lnTo>
                <a:lnTo>
                  <a:pt x="17022" y="5123"/>
                </a:lnTo>
                <a:lnTo>
                  <a:pt x="16995" y="4945"/>
                </a:lnTo>
                <a:lnTo>
                  <a:pt x="16979" y="4966"/>
                </a:lnTo>
                <a:lnTo>
                  <a:pt x="16976" y="4945"/>
                </a:lnTo>
                <a:lnTo>
                  <a:pt x="16932" y="5004"/>
                </a:lnTo>
                <a:lnTo>
                  <a:pt x="16855" y="4934"/>
                </a:lnTo>
                <a:lnTo>
                  <a:pt x="16778" y="4893"/>
                </a:lnTo>
                <a:lnTo>
                  <a:pt x="16830" y="4784"/>
                </a:lnTo>
                <a:lnTo>
                  <a:pt x="16984" y="4594"/>
                </a:lnTo>
                <a:lnTo>
                  <a:pt x="17047" y="4484"/>
                </a:lnTo>
                <a:lnTo>
                  <a:pt x="17065" y="4293"/>
                </a:lnTo>
                <a:lnTo>
                  <a:pt x="17014" y="4143"/>
                </a:lnTo>
                <a:lnTo>
                  <a:pt x="16881" y="3952"/>
                </a:lnTo>
                <a:lnTo>
                  <a:pt x="16689" y="3952"/>
                </a:lnTo>
                <a:lnTo>
                  <a:pt x="16653" y="4015"/>
                </a:lnTo>
                <a:lnTo>
                  <a:pt x="16638" y="3844"/>
                </a:lnTo>
                <a:lnTo>
                  <a:pt x="16497" y="3773"/>
                </a:lnTo>
                <a:lnTo>
                  <a:pt x="16586" y="3675"/>
                </a:lnTo>
                <a:lnTo>
                  <a:pt x="16479" y="3543"/>
                </a:lnTo>
                <a:lnTo>
                  <a:pt x="16470" y="3555"/>
                </a:lnTo>
                <a:lnTo>
                  <a:pt x="16460" y="3543"/>
                </a:lnTo>
                <a:close/>
                <a:moveTo>
                  <a:pt x="10801" y="9261"/>
                </a:moveTo>
                <a:lnTo>
                  <a:pt x="10846" y="9237"/>
                </a:lnTo>
                <a:lnTo>
                  <a:pt x="10831" y="9169"/>
                </a:lnTo>
                <a:lnTo>
                  <a:pt x="10872" y="9042"/>
                </a:lnTo>
                <a:lnTo>
                  <a:pt x="10890" y="9059"/>
                </a:lnTo>
                <a:lnTo>
                  <a:pt x="10898" y="8990"/>
                </a:lnTo>
                <a:lnTo>
                  <a:pt x="10872" y="8961"/>
                </a:lnTo>
                <a:lnTo>
                  <a:pt x="10864" y="8921"/>
                </a:lnTo>
                <a:lnTo>
                  <a:pt x="10883" y="8868"/>
                </a:lnTo>
                <a:lnTo>
                  <a:pt x="10883" y="8782"/>
                </a:lnTo>
                <a:lnTo>
                  <a:pt x="10831" y="8829"/>
                </a:lnTo>
                <a:lnTo>
                  <a:pt x="10813" y="8880"/>
                </a:lnTo>
                <a:lnTo>
                  <a:pt x="10761" y="8880"/>
                </a:lnTo>
                <a:lnTo>
                  <a:pt x="10743" y="8933"/>
                </a:lnTo>
                <a:lnTo>
                  <a:pt x="10736" y="8978"/>
                </a:lnTo>
                <a:lnTo>
                  <a:pt x="10736" y="9151"/>
                </a:lnTo>
                <a:lnTo>
                  <a:pt x="10761" y="9237"/>
                </a:lnTo>
                <a:lnTo>
                  <a:pt x="10801" y="9261"/>
                </a:lnTo>
                <a:close/>
                <a:moveTo>
                  <a:pt x="3314" y="3555"/>
                </a:moveTo>
                <a:lnTo>
                  <a:pt x="3234" y="3624"/>
                </a:lnTo>
                <a:lnTo>
                  <a:pt x="3137" y="3606"/>
                </a:lnTo>
                <a:lnTo>
                  <a:pt x="3016" y="3883"/>
                </a:lnTo>
                <a:lnTo>
                  <a:pt x="2913" y="4184"/>
                </a:lnTo>
                <a:lnTo>
                  <a:pt x="2998" y="4264"/>
                </a:lnTo>
                <a:lnTo>
                  <a:pt x="3086" y="4213"/>
                </a:lnTo>
                <a:lnTo>
                  <a:pt x="3200" y="4033"/>
                </a:lnTo>
                <a:lnTo>
                  <a:pt x="3259" y="4016"/>
                </a:lnTo>
                <a:lnTo>
                  <a:pt x="3304" y="3883"/>
                </a:lnTo>
                <a:lnTo>
                  <a:pt x="3314" y="3555"/>
                </a:lnTo>
                <a:close/>
                <a:moveTo>
                  <a:pt x="4472" y="3756"/>
                </a:moveTo>
                <a:lnTo>
                  <a:pt x="4454" y="3936"/>
                </a:lnTo>
                <a:lnTo>
                  <a:pt x="4517" y="4056"/>
                </a:lnTo>
                <a:lnTo>
                  <a:pt x="4649" y="4103"/>
                </a:lnTo>
                <a:lnTo>
                  <a:pt x="4700" y="4276"/>
                </a:lnTo>
                <a:lnTo>
                  <a:pt x="4708" y="4455"/>
                </a:lnTo>
                <a:lnTo>
                  <a:pt x="4734" y="4645"/>
                </a:lnTo>
                <a:lnTo>
                  <a:pt x="4892" y="4772"/>
                </a:lnTo>
                <a:lnTo>
                  <a:pt x="4988" y="4812"/>
                </a:lnTo>
                <a:lnTo>
                  <a:pt x="5110" y="4812"/>
                </a:lnTo>
                <a:lnTo>
                  <a:pt x="5283" y="4755"/>
                </a:lnTo>
                <a:lnTo>
                  <a:pt x="5353" y="4795"/>
                </a:lnTo>
                <a:lnTo>
                  <a:pt x="5449" y="4714"/>
                </a:lnTo>
                <a:lnTo>
                  <a:pt x="5485" y="4633"/>
                </a:lnTo>
                <a:lnTo>
                  <a:pt x="5475" y="4466"/>
                </a:lnTo>
                <a:lnTo>
                  <a:pt x="5405" y="4333"/>
                </a:lnTo>
                <a:lnTo>
                  <a:pt x="5309" y="4305"/>
                </a:lnTo>
                <a:lnTo>
                  <a:pt x="5187" y="4345"/>
                </a:lnTo>
                <a:lnTo>
                  <a:pt x="5091" y="4425"/>
                </a:lnTo>
                <a:lnTo>
                  <a:pt x="5006" y="4403"/>
                </a:lnTo>
                <a:lnTo>
                  <a:pt x="4926" y="4374"/>
                </a:lnTo>
                <a:lnTo>
                  <a:pt x="4881" y="4276"/>
                </a:lnTo>
                <a:lnTo>
                  <a:pt x="4822" y="4195"/>
                </a:lnTo>
                <a:lnTo>
                  <a:pt x="4829" y="4045"/>
                </a:lnTo>
                <a:lnTo>
                  <a:pt x="4778" y="3924"/>
                </a:lnTo>
                <a:lnTo>
                  <a:pt x="4664" y="3924"/>
                </a:lnTo>
                <a:lnTo>
                  <a:pt x="4593" y="3785"/>
                </a:lnTo>
                <a:lnTo>
                  <a:pt x="4472" y="3756"/>
                </a:lnTo>
                <a:close/>
                <a:moveTo>
                  <a:pt x="14319" y="3854"/>
                </a:moveTo>
                <a:lnTo>
                  <a:pt x="14204" y="3907"/>
                </a:lnTo>
                <a:lnTo>
                  <a:pt x="14101" y="4056"/>
                </a:lnTo>
                <a:lnTo>
                  <a:pt x="13906" y="4126"/>
                </a:lnTo>
                <a:lnTo>
                  <a:pt x="13707" y="4374"/>
                </a:lnTo>
                <a:lnTo>
                  <a:pt x="13567" y="4576"/>
                </a:lnTo>
                <a:lnTo>
                  <a:pt x="13585" y="4726"/>
                </a:lnTo>
                <a:lnTo>
                  <a:pt x="13445" y="5032"/>
                </a:lnTo>
                <a:lnTo>
                  <a:pt x="13497" y="5073"/>
                </a:lnTo>
                <a:lnTo>
                  <a:pt x="13386" y="5344"/>
                </a:lnTo>
                <a:lnTo>
                  <a:pt x="13386" y="5522"/>
                </a:lnTo>
                <a:lnTo>
                  <a:pt x="13324" y="5574"/>
                </a:lnTo>
                <a:lnTo>
                  <a:pt x="13331" y="5741"/>
                </a:lnTo>
                <a:lnTo>
                  <a:pt x="13438" y="5805"/>
                </a:lnTo>
                <a:lnTo>
                  <a:pt x="13453" y="5943"/>
                </a:lnTo>
                <a:lnTo>
                  <a:pt x="13648" y="5984"/>
                </a:lnTo>
                <a:lnTo>
                  <a:pt x="13681" y="5955"/>
                </a:lnTo>
                <a:lnTo>
                  <a:pt x="13567" y="5713"/>
                </a:lnTo>
                <a:lnTo>
                  <a:pt x="13560" y="5464"/>
                </a:lnTo>
                <a:lnTo>
                  <a:pt x="13655" y="5165"/>
                </a:lnTo>
                <a:lnTo>
                  <a:pt x="13744" y="4835"/>
                </a:lnTo>
                <a:lnTo>
                  <a:pt x="13925" y="4512"/>
                </a:lnTo>
                <a:lnTo>
                  <a:pt x="14109" y="4333"/>
                </a:lnTo>
                <a:lnTo>
                  <a:pt x="14319" y="4143"/>
                </a:lnTo>
                <a:lnTo>
                  <a:pt x="14360" y="4016"/>
                </a:lnTo>
                <a:lnTo>
                  <a:pt x="14319" y="3854"/>
                </a:lnTo>
                <a:close/>
                <a:moveTo>
                  <a:pt x="3705" y="3907"/>
                </a:moveTo>
                <a:lnTo>
                  <a:pt x="3654" y="4056"/>
                </a:lnTo>
                <a:lnTo>
                  <a:pt x="3742" y="4425"/>
                </a:lnTo>
                <a:lnTo>
                  <a:pt x="3635" y="4403"/>
                </a:lnTo>
                <a:lnTo>
                  <a:pt x="3532" y="4166"/>
                </a:lnTo>
                <a:lnTo>
                  <a:pt x="3366" y="4033"/>
                </a:lnTo>
                <a:lnTo>
                  <a:pt x="3304" y="4154"/>
                </a:lnTo>
                <a:lnTo>
                  <a:pt x="3226" y="4524"/>
                </a:lnTo>
                <a:lnTo>
                  <a:pt x="3304" y="4576"/>
                </a:lnTo>
                <a:lnTo>
                  <a:pt x="3576" y="4535"/>
                </a:lnTo>
                <a:lnTo>
                  <a:pt x="3451" y="4702"/>
                </a:lnTo>
                <a:lnTo>
                  <a:pt x="3462" y="4812"/>
                </a:lnTo>
                <a:lnTo>
                  <a:pt x="3551" y="4795"/>
                </a:lnTo>
                <a:lnTo>
                  <a:pt x="3698" y="4645"/>
                </a:lnTo>
                <a:lnTo>
                  <a:pt x="3905" y="4594"/>
                </a:lnTo>
                <a:lnTo>
                  <a:pt x="3941" y="4425"/>
                </a:lnTo>
                <a:lnTo>
                  <a:pt x="3934" y="4235"/>
                </a:lnTo>
                <a:lnTo>
                  <a:pt x="3863" y="4223"/>
                </a:lnTo>
                <a:lnTo>
                  <a:pt x="3808" y="4276"/>
                </a:lnTo>
                <a:lnTo>
                  <a:pt x="3783" y="4154"/>
                </a:lnTo>
                <a:lnTo>
                  <a:pt x="3768" y="3964"/>
                </a:lnTo>
                <a:lnTo>
                  <a:pt x="3705" y="3907"/>
                </a:lnTo>
                <a:close/>
                <a:moveTo>
                  <a:pt x="4369" y="3936"/>
                </a:moveTo>
                <a:lnTo>
                  <a:pt x="4369" y="4005"/>
                </a:lnTo>
                <a:lnTo>
                  <a:pt x="4280" y="3976"/>
                </a:lnTo>
                <a:lnTo>
                  <a:pt x="4196" y="4115"/>
                </a:lnTo>
                <a:lnTo>
                  <a:pt x="4125" y="4103"/>
                </a:lnTo>
                <a:lnTo>
                  <a:pt x="4133" y="4403"/>
                </a:lnTo>
                <a:lnTo>
                  <a:pt x="4228" y="4362"/>
                </a:lnTo>
                <a:lnTo>
                  <a:pt x="4228" y="4576"/>
                </a:lnTo>
                <a:lnTo>
                  <a:pt x="4291" y="4633"/>
                </a:lnTo>
                <a:lnTo>
                  <a:pt x="4387" y="4594"/>
                </a:lnTo>
                <a:lnTo>
                  <a:pt x="4420" y="4317"/>
                </a:lnTo>
                <a:lnTo>
                  <a:pt x="4413" y="4126"/>
                </a:lnTo>
                <a:lnTo>
                  <a:pt x="4369" y="3936"/>
                </a:lnTo>
                <a:close/>
                <a:moveTo>
                  <a:pt x="18536" y="4166"/>
                </a:moveTo>
                <a:lnTo>
                  <a:pt x="18459" y="4252"/>
                </a:lnTo>
                <a:lnTo>
                  <a:pt x="18425" y="4495"/>
                </a:lnTo>
                <a:lnTo>
                  <a:pt x="18547" y="4743"/>
                </a:lnTo>
                <a:lnTo>
                  <a:pt x="18643" y="4645"/>
                </a:lnTo>
                <a:lnTo>
                  <a:pt x="18868" y="4663"/>
                </a:lnTo>
                <a:lnTo>
                  <a:pt x="18912" y="4386"/>
                </a:lnTo>
                <a:lnTo>
                  <a:pt x="18695" y="4195"/>
                </a:lnTo>
                <a:lnTo>
                  <a:pt x="18536" y="4166"/>
                </a:lnTo>
                <a:close/>
                <a:moveTo>
                  <a:pt x="4586" y="4362"/>
                </a:moveTo>
                <a:lnTo>
                  <a:pt x="4498" y="4466"/>
                </a:lnTo>
                <a:lnTo>
                  <a:pt x="4472" y="4622"/>
                </a:lnTo>
                <a:lnTo>
                  <a:pt x="4542" y="4714"/>
                </a:lnTo>
                <a:lnTo>
                  <a:pt x="4631" y="4743"/>
                </a:lnTo>
                <a:lnTo>
                  <a:pt x="4664" y="4604"/>
                </a:lnTo>
                <a:lnTo>
                  <a:pt x="4638" y="4495"/>
                </a:lnTo>
                <a:lnTo>
                  <a:pt x="4586" y="4362"/>
                </a:lnTo>
                <a:close/>
                <a:moveTo>
                  <a:pt x="18982" y="4414"/>
                </a:moveTo>
                <a:lnTo>
                  <a:pt x="18964" y="4535"/>
                </a:lnTo>
                <a:lnTo>
                  <a:pt x="19078" y="4674"/>
                </a:lnTo>
                <a:lnTo>
                  <a:pt x="19174" y="4714"/>
                </a:lnTo>
                <a:lnTo>
                  <a:pt x="19244" y="4564"/>
                </a:lnTo>
                <a:lnTo>
                  <a:pt x="19096" y="4466"/>
                </a:lnTo>
                <a:lnTo>
                  <a:pt x="18982" y="4414"/>
                </a:lnTo>
                <a:close/>
                <a:moveTo>
                  <a:pt x="2990" y="4795"/>
                </a:moveTo>
                <a:lnTo>
                  <a:pt x="2791" y="4853"/>
                </a:lnTo>
                <a:lnTo>
                  <a:pt x="2850" y="5055"/>
                </a:lnTo>
                <a:lnTo>
                  <a:pt x="2798" y="5262"/>
                </a:lnTo>
                <a:lnTo>
                  <a:pt x="2754" y="5493"/>
                </a:lnTo>
                <a:lnTo>
                  <a:pt x="2728" y="5632"/>
                </a:lnTo>
                <a:lnTo>
                  <a:pt x="2869" y="5782"/>
                </a:lnTo>
                <a:lnTo>
                  <a:pt x="2901" y="5903"/>
                </a:lnTo>
                <a:lnTo>
                  <a:pt x="3060" y="5764"/>
                </a:lnTo>
                <a:lnTo>
                  <a:pt x="3060" y="5632"/>
                </a:lnTo>
                <a:lnTo>
                  <a:pt x="3130" y="5424"/>
                </a:lnTo>
                <a:lnTo>
                  <a:pt x="3278" y="5205"/>
                </a:lnTo>
                <a:lnTo>
                  <a:pt x="3355" y="5124"/>
                </a:lnTo>
                <a:lnTo>
                  <a:pt x="3289" y="4985"/>
                </a:lnTo>
                <a:lnTo>
                  <a:pt x="3234" y="4882"/>
                </a:lnTo>
                <a:lnTo>
                  <a:pt x="3078" y="4865"/>
                </a:lnTo>
                <a:lnTo>
                  <a:pt x="2990" y="4795"/>
                </a:lnTo>
                <a:close/>
                <a:moveTo>
                  <a:pt x="4605" y="4893"/>
                </a:moveTo>
                <a:lnTo>
                  <a:pt x="4553" y="4985"/>
                </a:lnTo>
                <a:lnTo>
                  <a:pt x="4517" y="5136"/>
                </a:lnTo>
                <a:lnTo>
                  <a:pt x="4517" y="5291"/>
                </a:lnTo>
                <a:lnTo>
                  <a:pt x="4553" y="5562"/>
                </a:lnTo>
                <a:lnTo>
                  <a:pt x="4620" y="5574"/>
                </a:lnTo>
                <a:lnTo>
                  <a:pt x="4682" y="5344"/>
                </a:lnTo>
                <a:lnTo>
                  <a:pt x="4760" y="5274"/>
                </a:lnTo>
                <a:lnTo>
                  <a:pt x="4848" y="5002"/>
                </a:lnTo>
                <a:lnTo>
                  <a:pt x="4734" y="4904"/>
                </a:lnTo>
                <a:lnTo>
                  <a:pt x="4605" y="4893"/>
                </a:lnTo>
                <a:close/>
                <a:moveTo>
                  <a:pt x="4262" y="5002"/>
                </a:moveTo>
                <a:lnTo>
                  <a:pt x="4184" y="5153"/>
                </a:lnTo>
                <a:lnTo>
                  <a:pt x="4255" y="5372"/>
                </a:lnTo>
                <a:lnTo>
                  <a:pt x="4133" y="5332"/>
                </a:lnTo>
                <a:lnTo>
                  <a:pt x="4133" y="5424"/>
                </a:lnTo>
                <a:lnTo>
                  <a:pt x="4280" y="5654"/>
                </a:lnTo>
                <a:lnTo>
                  <a:pt x="4325" y="5764"/>
                </a:lnTo>
                <a:lnTo>
                  <a:pt x="4376" y="5793"/>
                </a:lnTo>
                <a:lnTo>
                  <a:pt x="4472" y="5684"/>
                </a:lnTo>
                <a:lnTo>
                  <a:pt x="4483" y="5413"/>
                </a:lnTo>
                <a:lnTo>
                  <a:pt x="4395" y="5274"/>
                </a:lnTo>
                <a:lnTo>
                  <a:pt x="4454" y="5124"/>
                </a:lnTo>
                <a:lnTo>
                  <a:pt x="4439" y="5032"/>
                </a:lnTo>
                <a:lnTo>
                  <a:pt x="4332" y="5073"/>
                </a:lnTo>
                <a:lnTo>
                  <a:pt x="4262" y="5002"/>
                </a:lnTo>
                <a:close/>
                <a:moveTo>
                  <a:pt x="18731" y="5002"/>
                </a:moveTo>
                <a:lnTo>
                  <a:pt x="18661" y="5032"/>
                </a:lnTo>
                <a:lnTo>
                  <a:pt x="18599" y="5153"/>
                </a:lnTo>
                <a:lnTo>
                  <a:pt x="18606" y="5181"/>
                </a:lnTo>
                <a:lnTo>
                  <a:pt x="18731" y="5205"/>
                </a:lnTo>
                <a:lnTo>
                  <a:pt x="18828" y="5205"/>
                </a:lnTo>
                <a:lnTo>
                  <a:pt x="18817" y="5124"/>
                </a:lnTo>
                <a:lnTo>
                  <a:pt x="18731" y="5002"/>
                </a:lnTo>
                <a:close/>
                <a:moveTo>
                  <a:pt x="5128" y="5014"/>
                </a:moveTo>
                <a:lnTo>
                  <a:pt x="4970" y="5095"/>
                </a:lnTo>
                <a:lnTo>
                  <a:pt x="4907" y="5234"/>
                </a:lnTo>
                <a:lnTo>
                  <a:pt x="4867" y="5505"/>
                </a:lnTo>
                <a:lnTo>
                  <a:pt x="4881" y="5805"/>
                </a:lnTo>
                <a:lnTo>
                  <a:pt x="4970" y="5805"/>
                </a:lnTo>
                <a:lnTo>
                  <a:pt x="4907" y="5943"/>
                </a:lnTo>
                <a:lnTo>
                  <a:pt x="4951" y="6041"/>
                </a:lnTo>
                <a:lnTo>
                  <a:pt x="5059" y="6082"/>
                </a:lnTo>
                <a:lnTo>
                  <a:pt x="5180" y="6163"/>
                </a:lnTo>
                <a:lnTo>
                  <a:pt x="5397" y="6214"/>
                </a:lnTo>
                <a:lnTo>
                  <a:pt x="5500" y="6192"/>
                </a:lnTo>
                <a:lnTo>
                  <a:pt x="5538" y="6111"/>
                </a:lnTo>
                <a:lnTo>
                  <a:pt x="5582" y="6203"/>
                </a:lnTo>
                <a:lnTo>
                  <a:pt x="5633" y="6214"/>
                </a:lnTo>
                <a:lnTo>
                  <a:pt x="5703" y="6382"/>
                </a:lnTo>
                <a:lnTo>
                  <a:pt x="5659" y="6451"/>
                </a:lnTo>
                <a:lnTo>
                  <a:pt x="5781" y="6532"/>
                </a:lnTo>
                <a:lnTo>
                  <a:pt x="5877" y="6653"/>
                </a:lnTo>
                <a:lnTo>
                  <a:pt x="5895" y="6734"/>
                </a:lnTo>
                <a:lnTo>
                  <a:pt x="5913" y="6844"/>
                </a:lnTo>
                <a:lnTo>
                  <a:pt x="5833" y="7080"/>
                </a:lnTo>
                <a:lnTo>
                  <a:pt x="5814" y="7189"/>
                </a:lnTo>
                <a:lnTo>
                  <a:pt x="5833" y="7270"/>
                </a:lnTo>
                <a:lnTo>
                  <a:pt x="5711" y="7293"/>
                </a:lnTo>
                <a:lnTo>
                  <a:pt x="5597" y="7293"/>
                </a:lnTo>
                <a:lnTo>
                  <a:pt x="5563" y="7461"/>
                </a:lnTo>
                <a:lnTo>
                  <a:pt x="5607" y="7541"/>
                </a:lnTo>
                <a:lnTo>
                  <a:pt x="5781" y="7501"/>
                </a:lnTo>
                <a:lnTo>
                  <a:pt x="5781" y="7443"/>
                </a:lnTo>
                <a:lnTo>
                  <a:pt x="5869" y="7541"/>
                </a:lnTo>
                <a:lnTo>
                  <a:pt x="5954" y="7651"/>
                </a:lnTo>
                <a:lnTo>
                  <a:pt x="5939" y="7704"/>
                </a:lnTo>
                <a:lnTo>
                  <a:pt x="6009" y="7813"/>
                </a:lnTo>
                <a:lnTo>
                  <a:pt x="6139" y="7922"/>
                </a:lnTo>
                <a:lnTo>
                  <a:pt x="6297" y="8008"/>
                </a:lnTo>
                <a:lnTo>
                  <a:pt x="6286" y="7940"/>
                </a:lnTo>
                <a:lnTo>
                  <a:pt x="6227" y="7813"/>
                </a:lnTo>
                <a:lnTo>
                  <a:pt x="6146" y="7639"/>
                </a:lnTo>
                <a:lnTo>
                  <a:pt x="6297" y="7802"/>
                </a:lnTo>
                <a:lnTo>
                  <a:pt x="6374" y="7859"/>
                </a:lnTo>
                <a:lnTo>
                  <a:pt x="6392" y="7704"/>
                </a:lnTo>
                <a:lnTo>
                  <a:pt x="6348" y="7501"/>
                </a:lnTo>
                <a:lnTo>
                  <a:pt x="6323" y="7443"/>
                </a:lnTo>
                <a:lnTo>
                  <a:pt x="6242" y="7340"/>
                </a:lnTo>
                <a:lnTo>
                  <a:pt x="6183" y="7213"/>
                </a:lnTo>
                <a:lnTo>
                  <a:pt x="6190" y="7091"/>
                </a:lnTo>
                <a:lnTo>
                  <a:pt x="6268" y="7052"/>
                </a:lnTo>
                <a:lnTo>
                  <a:pt x="6363" y="7270"/>
                </a:lnTo>
                <a:lnTo>
                  <a:pt x="6433" y="7362"/>
                </a:lnTo>
                <a:lnTo>
                  <a:pt x="6540" y="7103"/>
                </a:lnTo>
                <a:lnTo>
                  <a:pt x="6559" y="6942"/>
                </a:lnTo>
                <a:lnTo>
                  <a:pt x="6463" y="6930"/>
                </a:lnTo>
                <a:lnTo>
                  <a:pt x="6374" y="6710"/>
                </a:lnTo>
                <a:lnTo>
                  <a:pt x="6286" y="6653"/>
                </a:lnTo>
                <a:lnTo>
                  <a:pt x="6139" y="6491"/>
                </a:lnTo>
                <a:lnTo>
                  <a:pt x="6253" y="6371"/>
                </a:lnTo>
                <a:lnTo>
                  <a:pt x="6190" y="6122"/>
                </a:lnTo>
                <a:lnTo>
                  <a:pt x="6146" y="6001"/>
                </a:lnTo>
                <a:lnTo>
                  <a:pt x="5998" y="5892"/>
                </a:lnTo>
                <a:lnTo>
                  <a:pt x="5939" y="5713"/>
                </a:lnTo>
                <a:lnTo>
                  <a:pt x="5825" y="5782"/>
                </a:lnTo>
                <a:lnTo>
                  <a:pt x="5814" y="5643"/>
                </a:lnTo>
                <a:lnTo>
                  <a:pt x="5736" y="5505"/>
                </a:lnTo>
                <a:lnTo>
                  <a:pt x="5607" y="5355"/>
                </a:lnTo>
                <a:lnTo>
                  <a:pt x="5545" y="5481"/>
                </a:lnTo>
                <a:lnTo>
                  <a:pt x="5430" y="5562"/>
                </a:lnTo>
                <a:lnTo>
                  <a:pt x="5441" y="5372"/>
                </a:lnTo>
                <a:lnTo>
                  <a:pt x="5335" y="5032"/>
                </a:lnTo>
                <a:lnTo>
                  <a:pt x="5180" y="5165"/>
                </a:lnTo>
                <a:lnTo>
                  <a:pt x="5128" y="5424"/>
                </a:lnTo>
                <a:lnTo>
                  <a:pt x="5084" y="5222"/>
                </a:lnTo>
                <a:lnTo>
                  <a:pt x="5128" y="5014"/>
                </a:lnTo>
                <a:close/>
                <a:moveTo>
                  <a:pt x="5449" y="5032"/>
                </a:moveTo>
                <a:lnTo>
                  <a:pt x="5424" y="5043"/>
                </a:lnTo>
                <a:lnTo>
                  <a:pt x="5424" y="5165"/>
                </a:lnTo>
                <a:lnTo>
                  <a:pt x="5485" y="5332"/>
                </a:lnTo>
                <a:lnTo>
                  <a:pt x="5500" y="5355"/>
                </a:lnTo>
                <a:lnTo>
                  <a:pt x="5571" y="5314"/>
                </a:lnTo>
                <a:lnTo>
                  <a:pt x="5633" y="5314"/>
                </a:lnTo>
                <a:lnTo>
                  <a:pt x="5692" y="5332"/>
                </a:lnTo>
                <a:lnTo>
                  <a:pt x="5692" y="5245"/>
                </a:lnTo>
                <a:lnTo>
                  <a:pt x="5589" y="5055"/>
                </a:lnTo>
                <a:lnTo>
                  <a:pt x="5449" y="5032"/>
                </a:lnTo>
                <a:close/>
                <a:moveTo>
                  <a:pt x="3967" y="5073"/>
                </a:moveTo>
                <a:lnTo>
                  <a:pt x="3890" y="5083"/>
                </a:lnTo>
                <a:lnTo>
                  <a:pt x="3863" y="5124"/>
                </a:lnTo>
                <a:lnTo>
                  <a:pt x="3960" y="5355"/>
                </a:lnTo>
                <a:lnTo>
                  <a:pt x="4011" y="5136"/>
                </a:lnTo>
                <a:lnTo>
                  <a:pt x="3967" y="5073"/>
                </a:lnTo>
                <a:close/>
                <a:moveTo>
                  <a:pt x="3373" y="5165"/>
                </a:moveTo>
                <a:lnTo>
                  <a:pt x="3207" y="5372"/>
                </a:lnTo>
                <a:lnTo>
                  <a:pt x="3175" y="5493"/>
                </a:lnTo>
                <a:lnTo>
                  <a:pt x="3123" y="5713"/>
                </a:lnTo>
                <a:lnTo>
                  <a:pt x="3226" y="5793"/>
                </a:lnTo>
                <a:lnTo>
                  <a:pt x="3314" y="5782"/>
                </a:lnTo>
                <a:lnTo>
                  <a:pt x="3182" y="5903"/>
                </a:lnTo>
                <a:lnTo>
                  <a:pt x="3207" y="6001"/>
                </a:lnTo>
                <a:lnTo>
                  <a:pt x="3296" y="6013"/>
                </a:lnTo>
                <a:lnTo>
                  <a:pt x="3425" y="5984"/>
                </a:lnTo>
                <a:lnTo>
                  <a:pt x="3540" y="6053"/>
                </a:lnTo>
                <a:lnTo>
                  <a:pt x="3462" y="6094"/>
                </a:lnTo>
                <a:lnTo>
                  <a:pt x="3373" y="6082"/>
                </a:lnTo>
                <a:lnTo>
                  <a:pt x="3289" y="6133"/>
                </a:lnTo>
                <a:lnTo>
                  <a:pt x="3245" y="6163"/>
                </a:lnTo>
                <a:lnTo>
                  <a:pt x="3314" y="6371"/>
                </a:lnTo>
                <a:lnTo>
                  <a:pt x="3373" y="6341"/>
                </a:lnTo>
                <a:lnTo>
                  <a:pt x="3451" y="6410"/>
                </a:lnTo>
                <a:lnTo>
                  <a:pt x="3488" y="6532"/>
                </a:lnTo>
                <a:lnTo>
                  <a:pt x="3591" y="6503"/>
                </a:lnTo>
                <a:lnTo>
                  <a:pt x="3742" y="6475"/>
                </a:lnTo>
                <a:lnTo>
                  <a:pt x="3853" y="6382"/>
                </a:lnTo>
                <a:lnTo>
                  <a:pt x="3922" y="6371"/>
                </a:lnTo>
                <a:lnTo>
                  <a:pt x="4030" y="6434"/>
                </a:lnTo>
                <a:lnTo>
                  <a:pt x="4133" y="6475"/>
                </a:lnTo>
                <a:lnTo>
                  <a:pt x="4158" y="6382"/>
                </a:lnTo>
                <a:lnTo>
                  <a:pt x="4114" y="6284"/>
                </a:lnTo>
                <a:lnTo>
                  <a:pt x="4211" y="6261"/>
                </a:lnTo>
                <a:lnTo>
                  <a:pt x="4221" y="6133"/>
                </a:lnTo>
                <a:lnTo>
                  <a:pt x="4114" y="6013"/>
                </a:lnTo>
                <a:lnTo>
                  <a:pt x="4011" y="5874"/>
                </a:lnTo>
                <a:lnTo>
                  <a:pt x="3993" y="5672"/>
                </a:lnTo>
                <a:lnTo>
                  <a:pt x="3960" y="5372"/>
                </a:lnTo>
                <a:lnTo>
                  <a:pt x="3890" y="5245"/>
                </a:lnTo>
                <a:lnTo>
                  <a:pt x="3827" y="5193"/>
                </a:lnTo>
                <a:lnTo>
                  <a:pt x="3775" y="5245"/>
                </a:lnTo>
                <a:lnTo>
                  <a:pt x="3819" y="5562"/>
                </a:lnTo>
                <a:lnTo>
                  <a:pt x="3793" y="5684"/>
                </a:lnTo>
                <a:lnTo>
                  <a:pt x="3742" y="5383"/>
                </a:lnTo>
                <a:lnTo>
                  <a:pt x="3687" y="5291"/>
                </a:lnTo>
                <a:lnTo>
                  <a:pt x="3616" y="5442"/>
                </a:lnTo>
                <a:lnTo>
                  <a:pt x="3540" y="5291"/>
                </a:lnTo>
                <a:lnTo>
                  <a:pt x="3399" y="5383"/>
                </a:lnTo>
                <a:lnTo>
                  <a:pt x="3436" y="5234"/>
                </a:lnTo>
                <a:lnTo>
                  <a:pt x="3373" y="5165"/>
                </a:lnTo>
                <a:close/>
                <a:moveTo>
                  <a:pt x="4568" y="5603"/>
                </a:moveTo>
                <a:lnTo>
                  <a:pt x="4498" y="5823"/>
                </a:lnTo>
                <a:lnTo>
                  <a:pt x="4490" y="6122"/>
                </a:lnTo>
                <a:lnTo>
                  <a:pt x="4561" y="6243"/>
                </a:lnTo>
                <a:lnTo>
                  <a:pt x="4620" y="6394"/>
                </a:lnTo>
                <a:lnTo>
                  <a:pt x="4593" y="6653"/>
                </a:lnTo>
                <a:lnTo>
                  <a:pt x="4553" y="6642"/>
                </a:lnTo>
                <a:lnTo>
                  <a:pt x="4509" y="6844"/>
                </a:lnTo>
                <a:lnTo>
                  <a:pt x="4509" y="6612"/>
                </a:lnTo>
                <a:lnTo>
                  <a:pt x="4420" y="6520"/>
                </a:lnTo>
                <a:lnTo>
                  <a:pt x="4369" y="6573"/>
                </a:lnTo>
                <a:lnTo>
                  <a:pt x="4376" y="6722"/>
                </a:lnTo>
                <a:lnTo>
                  <a:pt x="4280" y="6722"/>
                </a:lnTo>
                <a:lnTo>
                  <a:pt x="4196" y="6751"/>
                </a:lnTo>
                <a:lnTo>
                  <a:pt x="4089" y="6642"/>
                </a:lnTo>
                <a:lnTo>
                  <a:pt x="4019" y="6671"/>
                </a:lnTo>
                <a:lnTo>
                  <a:pt x="3960" y="6532"/>
                </a:lnTo>
                <a:lnTo>
                  <a:pt x="3915" y="6463"/>
                </a:lnTo>
                <a:lnTo>
                  <a:pt x="3863" y="6491"/>
                </a:lnTo>
                <a:lnTo>
                  <a:pt x="3793" y="6503"/>
                </a:lnTo>
                <a:lnTo>
                  <a:pt x="3757" y="6601"/>
                </a:lnTo>
                <a:lnTo>
                  <a:pt x="3808" y="6693"/>
                </a:lnTo>
                <a:lnTo>
                  <a:pt x="3749" y="6820"/>
                </a:lnTo>
                <a:lnTo>
                  <a:pt x="3687" y="6681"/>
                </a:lnTo>
                <a:lnTo>
                  <a:pt x="3635" y="6722"/>
                </a:lnTo>
                <a:lnTo>
                  <a:pt x="3481" y="6751"/>
                </a:lnTo>
                <a:lnTo>
                  <a:pt x="3366" y="6693"/>
                </a:lnTo>
                <a:lnTo>
                  <a:pt x="3451" y="6573"/>
                </a:lnTo>
                <a:lnTo>
                  <a:pt x="3373" y="6434"/>
                </a:lnTo>
                <a:lnTo>
                  <a:pt x="3314" y="6463"/>
                </a:lnTo>
                <a:lnTo>
                  <a:pt x="3226" y="6410"/>
                </a:lnTo>
                <a:lnTo>
                  <a:pt x="3086" y="6312"/>
                </a:lnTo>
                <a:lnTo>
                  <a:pt x="2998" y="6203"/>
                </a:lnTo>
                <a:lnTo>
                  <a:pt x="2931" y="6192"/>
                </a:lnTo>
                <a:lnTo>
                  <a:pt x="2901" y="6272"/>
                </a:lnTo>
                <a:lnTo>
                  <a:pt x="2835" y="6312"/>
                </a:lnTo>
                <a:lnTo>
                  <a:pt x="2824" y="6111"/>
                </a:lnTo>
                <a:lnTo>
                  <a:pt x="2747" y="6284"/>
                </a:lnTo>
                <a:lnTo>
                  <a:pt x="2644" y="6053"/>
                </a:lnTo>
                <a:lnTo>
                  <a:pt x="2599" y="6013"/>
                </a:lnTo>
                <a:lnTo>
                  <a:pt x="2588" y="6151"/>
                </a:lnTo>
                <a:lnTo>
                  <a:pt x="2544" y="6214"/>
                </a:lnTo>
                <a:lnTo>
                  <a:pt x="2504" y="6094"/>
                </a:lnTo>
                <a:lnTo>
                  <a:pt x="2407" y="6163"/>
                </a:lnTo>
                <a:lnTo>
                  <a:pt x="2312" y="6284"/>
                </a:lnTo>
                <a:lnTo>
                  <a:pt x="2223" y="6243"/>
                </a:lnTo>
                <a:lnTo>
                  <a:pt x="2153" y="6341"/>
                </a:lnTo>
                <a:lnTo>
                  <a:pt x="2102" y="6451"/>
                </a:lnTo>
                <a:lnTo>
                  <a:pt x="2039" y="6422"/>
                </a:lnTo>
                <a:lnTo>
                  <a:pt x="1943" y="6302"/>
                </a:lnTo>
                <a:lnTo>
                  <a:pt x="1832" y="6232"/>
                </a:lnTo>
                <a:lnTo>
                  <a:pt x="1770" y="6192"/>
                </a:lnTo>
                <a:lnTo>
                  <a:pt x="1681" y="6111"/>
                </a:lnTo>
                <a:lnTo>
                  <a:pt x="1597" y="6151"/>
                </a:lnTo>
                <a:lnTo>
                  <a:pt x="1553" y="6122"/>
                </a:lnTo>
                <a:lnTo>
                  <a:pt x="1438" y="6094"/>
                </a:lnTo>
                <a:lnTo>
                  <a:pt x="1317" y="6001"/>
                </a:lnTo>
                <a:lnTo>
                  <a:pt x="1254" y="6041"/>
                </a:lnTo>
                <a:lnTo>
                  <a:pt x="1158" y="5984"/>
                </a:lnTo>
                <a:lnTo>
                  <a:pt x="1169" y="5915"/>
                </a:lnTo>
                <a:lnTo>
                  <a:pt x="1062" y="5903"/>
                </a:lnTo>
                <a:lnTo>
                  <a:pt x="1036" y="5955"/>
                </a:lnTo>
                <a:lnTo>
                  <a:pt x="992" y="5833"/>
                </a:lnTo>
                <a:lnTo>
                  <a:pt x="907" y="5764"/>
                </a:lnTo>
                <a:lnTo>
                  <a:pt x="811" y="5915"/>
                </a:lnTo>
                <a:lnTo>
                  <a:pt x="760" y="5903"/>
                </a:lnTo>
                <a:lnTo>
                  <a:pt x="646" y="6024"/>
                </a:lnTo>
                <a:lnTo>
                  <a:pt x="583" y="6064"/>
                </a:lnTo>
                <a:lnTo>
                  <a:pt x="524" y="6192"/>
                </a:lnTo>
                <a:lnTo>
                  <a:pt x="513" y="6312"/>
                </a:lnTo>
                <a:lnTo>
                  <a:pt x="435" y="6434"/>
                </a:lnTo>
                <a:lnTo>
                  <a:pt x="321" y="6451"/>
                </a:lnTo>
                <a:lnTo>
                  <a:pt x="295" y="6573"/>
                </a:lnTo>
                <a:lnTo>
                  <a:pt x="376" y="6653"/>
                </a:lnTo>
                <a:lnTo>
                  <a:pt x="435" y="6763"/>
                </a:lnTo>
                <a:lnTo>
                  <a:pt x="479" y="6883"/>
                </a:lnTo>
                <a:lnTo>
                  <a:pt x="549" y="6970"/>
                </a:lnTo>
                <a:lnTo>
                  <a:pt x="601" y="7121"/>
                </a:lnTo>
                <a:lnTo>
                  <a:pt x="472" y="7121"/>
                </a:lnTo>
                <a:lnTo>
                  <a:pt x="479" y="7011"/>
                </a:lnTo>
                <a:lnTo>
                  <a:pt x="435" y="7011"/>
                </a:lnTo>
                <a:lnTo>
                  <a:pt x="295" y="7121"/>
                </a:lnTo>
                <a:lnTo>
                  <a:pt x="218" y="7213"/>
                </a:lnTo>
                <a:lnTo>
                  <a:pt x="288" y="7351"/>
                </a:lnTo>
                <a:lnTo>
                  <a:pt x="313" y="7432"/>
                </a:lnTo>
                <a:lnTo>
                  <a:pt x="402" y="7490"/>
                </a:lnTo>
                <a:lnTo>
                  <a:pt x="487" y="7461"/>
                </a:lnTo>
                <a:lnTo>
                  <a:pt x="531" y="7513"/>
                </a:lnTo>
                <a:lnTo>
                  <a:pt x="549" y="7461"/>
                </a:lnTo>
                <a:lnTo>
                  <a:pt x="620" y="7421"/>
                </a:lnTo>
                <a:lnTo>
                  <a:pt x="652" y="7403"/>
                </a:lnTo>
                <a:lnTo>
                  <a:pt x="608" y="7501"/>
                </a:lnTo>
                <a:lnTo>
                  <a:pt x="646" y="7531"/>
                </a:lnTo>
                <a:lnTo>
                  <a:pt x="652" y="7639"/>
                </a:lnTo>
                <a:lnTo>
                  <a:pt x="608" y="7692"/>
                </a:lnTo>
                <a:lnTo>
                  <a:pt x="568" y="7680"/>
                </a:lnTo>
                <a:lnTo>
                  <a:pt x="513" y="7772"/>
                </a:lnTo>
                <a:lnTo>
                  <a:pt x="479" y="7749"/>
                </a:lnTo>
                <a:lnTo>
                  <a:pt x="428" y="7761"/>
                </a:lnTo>
                <a:lnTo>
                  <a:pt x="410" y="7871"/>
                </a:lnTo>
                <a:lnTo>
                  <a:pt x="358" y="7980"/>
                </a:lnTo>
                <a:lnTo>
                  <a:pt x="332" y="8090"/>
                </a:lnTo>
                <a:lnTo>
                  <a:pt x="384" y="8171"/>
                </a:lnTo>
                <a:lnTo>
                  <a:pt x="384" y="8281"/>
                </a:lnTo>
                <a:lnTo>
                  <a:pt x="417" y="8320"/>
                </a:lnTo>
                <a:lnTo>
                  <a:pt x="472" y="8418"/>
                </a:lnTo>
                <a:lnTo>
                  <a:pt x="549" y="8373"/>
                </a:lnTo>
                <a:lnTo>
                  <a:pt x="583" y="8442"/>
                </a:lnTo>
                <a:lnTo>
                  <a:pt x="575" y="8499"/>
                </a:lnTo>
                <a:lnTo>
                  <a:pt x="583" y="8621"/>
                </a:lnTo>
                <a:lnTo>
                  <a:pt x="620" y="8621"/>
                </a:lnTo>
                <a:lnTo>
                  <a:pt x="678" y="8540"/>
                </a:lnTo>
                <a:lnTo>
                  <a:pt x="697" y="8632"/>
                </a:lnTo>
                <a:lnTo>
                  <a:pt x="715" y="8569"/>
                </a:lnTo>
                <a:lnTo>
                  <a:pt x="760" y="8661"/>
                </a:lnTo>
                <a:lnTo>
                  <a:pt x="785" y="8591"/>
                </a:lnTo>
                <a:lnTo>
                  <a:pt x="811" y="8621"/>
                </a:lnTo>
                <a:lnTo>
                  <a:pt x="870" y="8569"/>
                </a:lnTo>
                <a:lnTo>
                  <a:pt x="844" y="8678"/>
                </a:lnTo>
                <a:lnTo>
                  <a:pt x="837" y="8811"/>
                </a:lnTo>
                <a:lnTo>
                  <a:pt x="793" y="8868"/>
                </a:lnTo>
                <a:lnTo>
                  <a:pt x="774" y="8909"/>
                </a:lnTo>
                <a:lnTo>
                  <a:pt x="697" y="9001"/>
                </a:lnTo>
                <a:lnTo>
                  <a:pt x="664" y="9070"/>
                </a:lnTo>
                <a:lnTo>
                  <a:pt x="593" y="9100"/>
                </a:lnTo>
                <a:lnTo>
                  <a:pt x="524" y="9180"/>
                </a:lnTo>
                <a:lnTo>
                  <a:pt x="472" y="9237"/>
                </a:lnTo>
                <a:lnTo>
                  <a:pt x="402" y="9302"/>
                </a:lnTo>
                <a:lnTo>
                  <a:pt x="417" y="9330"/>
                </a:lnTo>
                <a:lnTo>
                  <a:pt x="513" y="9290"/>
                </a:lnTo>
                <a:lnTo>
                  <a:pt x="568" y="9237"/>
                </a:lnTo>
                <a:lnTo>
                  <a:pt x="627" y="9180"/>
                </a:lnTo>
                <a:lnTo>
                  <a:pt x="678" y="9129"/>
                </a:lnTo>
                <a:lnTo>
                  <a:pt x="723" y="9139"/>
                </a:lnTo>
                <a:lnTo>
                  <a:pt x="793" y="9070"/>
                </a:lnTo>
                <a:lnTo>
                  <a:pt x="811" y="8990"/>
                </a:lnTo>
                <a:lnTo>
                  <a:pt x="907" y="8909"/>
                </a:lnTo>
                <a:lnTo>
                  <a:pt x="926" y="8840"/>
                </a:lnTo>
                <a:lnTo>
                  <a:pt x="977" y="8782"/>
                </a:lnTo>
                <a:lnTo>
                  <a:pt x="1047" y="8701"/>
                </a:lnTo>
                <a:lnTo>
                  <a:pt x="1099" y="8580"/>
                </a:lnTo>
                <a:lnTo>
                  <a:pt x="1055" y="8499"/>
                </a:lnTo>
                <a:lnTo>
                  <a:pt x="1143" y="8361"/>
                </a:lnTo>
                <a:lnTo>
                  <a:pt x="1188" y="8240"/>
                </a:lnTo>
                <a:lnTo>
                  <a:pt x="1254" y="8130"/>
                </a:lnTo>
                <a:lnTo>
                  <a:pt x="1272" y="8171"/>
                </a:lnTo>
                <a:lnTo>
                  <a:pt x="1213" y="8240"/>
                </a:lnTo>
                <a:lnTo>
                  <a:pt x="1188" y="8418"/>
                </a:lnTo>
                <a:lnTo>
                  <a:pt x="1195" y="8522"/>
                </a:lnTo>
                <a:lnTo>
                  <a:pt x="1254" y="8499"/>
                </a:lnTo>
                <a:lnTo>
                  <a:pt x="1317" y="8430"/>
                </a:lnTo>
                <a:lnTo>
                  <a:pt x="1379" y="8389"/>
                </a:lnTo>
                <a:lnTo>
                  <a:pt x="1420" y="8373"/>
                </a:lnTo>
                <a:lnTo>
                  <a:pt x="1405" y="8251"/>
                </a:lnTo>
                <a:lnTo>
                  <a:pt x="1475" y="8211"/>
                </a:lnTo>
                <a:lnTo>
                  <a:pt x="1534" y="8291"/>
                </a:lnTo>
                <a:lnTo>
                  <a:pt x="1656" y="8373"/>
                </a:lnTo>
                <a:lnTo>
                  <a:pt x="1737" y="8361"/>
                </a:lnTo>
                <a:lnTo>
                  <a:pt x="1840" y="8430"/>
                </a:lnTo>
                <a:lnTo>
                  <a:pt x="1899" y="8459"/>
                </a:lnTo>
                <a:lnTo>
                  <a:pt x="2024" y="8650"/>
                </a:lnTo>
                <a:lnTo>
                  <a:pt x="2091" y="8701"/>
                </a:lnTo>
                <a:lnTo>
                  <a:pt x="2190" y="8701"/>
                </a:lnTo>
                <a:lnTo>
                  <a:pt x="2242" y="8719"/>
                </a:lnTo>
                <a:lnTo>
                  <a:pt x="2275" y="8868"/>
                </a:lnTo>
                <a:lnTo>
                  <a:pt x="2352" y="9019"/>
                </a:lnTo>
                <a:lnTo>
                  <a:pt x="2371" y="9151"/>
                </a:lnTo>
                <a:lnTo>
                  <a:pt x="2422" y="9209"/>
                </a:lnTo>
                <a:lnTo>
                  <a:pt x="2459" y="9261"/>
                </a:lnTo>
                <a:lnTo>
                  <a:pt x="2473" y="9233"/>
                </a:lnTo>
                <a:lnTo>
                  <a:pt x="2459" y="9278"/>
                </a:lnTo>
                <a:lnTo>
                  <a:pt x="2459" y="9359"/>
                </a:lnTo>
                <a:lnTo>
                  <a:pt x="2529" y="9469"/>
                </a:lnTo>
                <a:lnTo>
                  <a:pt x="2536" y="9590"/>
                </a:lnTo>
                <a:lnTo>
                  <a:pt x="2614" y="9659"/>
                </a:lnTo>
                <a:lnTo>
                  <a:pt x="2607" y="9757"/>
                </a:lnTo>
                <a:lnTo>
                  <a:pt x="2644" y="9879"/>
                </a:lnTo>
                <a:lnTo>
                  <a:pt x="2747" y="9948"/>
                </a:lnTo>
                <a:lnTo>
                  <a:pt x="2791" y="10011"/>
                </a:lnTo>
                <a:lnTo>
                  <a:pt x="2901" y="10150"/>
                </a:lnTo>
                <a:lnTo>
                  <a:pt x="2922" y="10150"/>
                </a:lnTo>
                <a:lnTo>
                  <a:pt x="2939" y="10260"/>
                </a:lnTo>
                <a:lnTo>
                  <a:pt x="2946" y="10368"/>
                </a:lnTo>
                <a:lnTo>
                  <a:pt x="2931" y="10409"/>
                </a:lnTo>
                <a:lnTo>
                  <a:pt x="2901" y="10271"/>
                </a:lnTo>
                <a:lnTo>
                  <a:pt x="2817" y="10230"/>
                </a:lnTo>
                <a:lnTo>
                  <a:pt x="2806" y="10260"/>
                </a:lnTo>
                <a:lnTo>
                  <a:pt x="2824" y="10317"/>
                </a:lnTo>
                <a:lnTo>
                  <a:pt x="2842" y="10438"/>
                </a:lnTo>
                <a:lnTo>
                  <a:pt x="2850" y="10617"/>
                </a:lnTo>
                <a:lnTo>
                  <a:pt x="2842" y="10739"/>
                </a:lnTo>
                <a:lnTo>
                  <a:pt x="2842" y="10859"/>
                </a:lnTo>
                <a:lnTo>
                  <a:pt x="2817" y="10969"/>
                </a:lnTo>
                <a:lnTo>
                  <a:pt x="2835" y="11067"/>
                </a:lnTo>
                <a:lnTo>
                  <a:pt x="2835" y="11177"/>
                </a:lnTo>
                <a:lnTo>
                  <a:pt x="2824" y="11287"/>
                </a:lnTo>
                <a:lnTo>
                  <a:pt x="2850" y="11338"/>
                </a:lnTo>
                <a:lnTo>
                  <a:pt x="2861" y="11448"/>
                </a:lnTo>
                <a:lnTo>
                  <a:pt x="2913" y="11546"/>
                </a:lnTo>
                <a:lnTo>
                  <a:pt x="2939" y="11587"/>
                </a:lnTo>
                <a:lnTo>
                  <a:pt x="2939" y="11609"/>
                </a:lnTo>
                <a:lnTo>
                  <a:pt x="2983" y="11777"/>
                </a:lnTo>
                <a:lnTo>
                  <a:pt x="3042" y="11886"/>
                </a:lnTo>
                <a:lnTo>
                  <a:pt x="3053" y="11956"/>
                </a:lnTo>
                <a:lnTo>
                  <a:pt x="3068" y="11968"/>
                </a:lnTo>
                <a:lnTo>
                  <a:pt x="3123" y="11978"/>
                </a:lnTo>
                <a:lnTo>
                  <a:pt x="3137" y="12007"/>
                </a:lnTo>
                <a:lnTo>
                  <a:pt x="3175" y="12007"/>
                </a:lnTo>
                <a:lnTo>
                  <a:pt x="3182" y="12037"/>
                </a:lnTo>
                <a:lnTo>
                  <a:pt x="3207" y="12048"/>
                </a:lnTo>
                <a:lnTo>
                  <a:pt x="3251" y="12117"/>
                </a:lnTo>
                <a:lnTo>
                  <a:pt x="3259" y="12169"/>
                </a:lnTo>
                <a:lnTo>
                  <a:pt x="3322" y="12169"/>
                </a:lnTo>
                <a:lnTo>
                  <a:pt x="3259" y="12186"/>
                </a:lnTo>
                <a:lnTo>
                  <a:pt x="3278" y="12278"/>
                </a:lnTo>
                <a:lnTo>
                  <a:pt x="3314" y="12365"/>
                </a:lnTo>
                <a:lnTo>
                  <a:pt x="3329" y="12429"/>
                </a:lnTo>
                <a:lnTo>
                  <a:pt x="3355" y="12498"/>
                </a:lnTo>
                <a:lnTo>
                  <a:pt x="3384" y="12527"/>
                </a:lnTo>
                <a:lnTo>
                  <a:pt x="3436" y="12608"/>
                </a:lnTo>
                <a:lnTo>
                  <a:pt x="3436" y="12648"/>
                </a:lnTo>
                <a:lnTo>
                  <a:pt x="3410" y="12688"/>
                </a:lnTo>
                <a:lnTo>
                  <a:pt x="3384" y="12688"/>
                </a:lnTo>
                <a:lnTo>
                  <a:pt x="3418" y="12757"/>
                </a:lnTo>
                <a:lnTo>
                  <a:pt x="3451" y="12787"/>
                </a:lnTo>
                <a:lnTo>
                  <a:pt x="3469" y="12816"/>
                </a:lnTo>
                <a:lnTo>
                  <a:pt x="3481" y="12787"/>
                </a:lnTo>
                <a:lnTo>
                  <a:pt x="3513" y="12838"/>
                </a:lnTo>
                <a:lnTo>
                  <a:pt x="3551" y="12867"/>
                </a:lnTo>
                <a:lnTo>
                  <a:pt x="3557" y="12924"/>
                </a:lnTo>
                <a:lnTo>
                  <a:pt x="3557" y="13006"/>
                </a:lnTo>
                <a:lnTo>
                  <a:pt x="3584" y="13034"/>
                </a:lnTo>
                <a:lnTo>
                  <a:pt x="3628" y="13075"/>
                </a:lnTo>
                <a:lnTo>
                  <a:pt x="3672" y="13127"/>
                </a:lnTo>
                <a:lnTo>
                  <a:pt x="3679" y="13197"/>
                </a:lnTo>
                <a:lnTo>
                  <a:pt x="3687" y="13197"/>
                </a:lnTo>
                <a:lnTo>
                  <a:pt x="3713" y="13156"/>
                </a:lnTo>
                <a:lnTo>
                  <a:pt x="3713" y="13144"/>
                </a:lnTo>
                <a:lnTo>
                  <a:pt x="3698" y="13099"/>
                </a:lnTo>
                <a:lnTo>
                  <a:pt x="3672" y="13046"/>
                </a:lnTo>
                <a:lnTo>
                  <a:pt x="3646" y="13046"/>
                </a:lnTo>
                <a:lnTo>
                  <a:pt x="3646" y="12989"/>
                </a:lnTo>
                <a:lnTo>
                  <a:pt x="3628" y="12948"/>
                </a:lnTo>
                <a:lnTo>
                  <a:pt x="3610" y="12896"/>
                </a:lnTo>
                <a:lnTo>
                  <a:pt x="3584" y="12798"/>
                </a:lnTo>
                <a:lnTo>
                  <a:pt x="3551" y="12757"/>
                </a:lnTo>
                <a:lnTo>
                  <a:pt x="3540" y="12718"/>
                </a:lnTo>
                <a:lnTo>
                  <a:pt x="3513" y="12688"/>
                </a:lnTo>
                <a:lnTo>
                  <a:pt x="3506" y="12625"/>
                </a:lnTo>
                <a:lnTo>
                  <a:pt x="3495" y="12625"/>
                </a:lnTo>
                <a:lnTo>
                  <a:pt x="3488" y="12579"/>
                </a:lnTo>
                <a:lnTo>
                  <a:pt x="3481" y="12579"/>
                </a:lnTo>
                <a:lnTo>
                  <a:pt x="3469" y="12555"/>
                </a:lnTo>
                <a:lnTo>
                  <a:pt x="3425" y="12486"/>
                </a:lnTo>
                <a:lnTo>
                  <a:pt x="3399" y="12429"/>
                </a:lnTo>
                <a:lnTo>
                  <a:pt x="3399" y="12349"/>
                </a:lnTo>
                <a:lnTo>
                  <a:pt x="3384" y="12308"/>
                </a:lnTo>
                <a:lnTo>
                  <a:pt x="3399" y="12256"/>
                </a:lnTo>
                <a:lnTo>
                  <a:pt x="3436" y="12296"/>
                </a:lnTo>
                <a:lnTo>
                  <a:pt x="3451" y="12278"/>
                </a:lnTo>
                <a:lnTo>
                  <a:pt x="3495" y="12337"/>
                </a:lnTo>
                <a:lnTo>
                  <a:pt x="3495" y="12365"/>
                </a:lnTo>
                <a:lnTo>
                  <a:pt x="3513" y="12447"/>
                </a:lnTo>
                <a:lnTo>
                  <a:pt x="3551" y="12527"/>
                </a:lnTo>
                <a:lnTo>
                  <a:pt x="3551" y="12567"/>
                </a:lnTo>
                <a:lnTo>
                  <a:pt x="3576" y="12625"/>
                </a:lnTo>
                <a:lnTo>
                  <a:pt x="3610" y="12677"/>
                </a:lnTo>
                <a:lnTo>
                  <a:pt x="3646" y="12677"/>
                </a:lnTo>
                <a:lnTo>
                  <a:pt x="3661" y="12757"/>
                </a:lnTo>
                <a:lnTo>
                  <a:pt x="3698" y="12798"/>
                </a:lnTo>
                <a:lnTo>
                  <a:pt x="3724" y="12826"/>
                </a:lnTo>
                <a:lnTo>
                  <a:pt x="3713" y="12896"/>
                </a:lnTo>
                <a:lnTo>
                  <a:pt x="3731" y="12924"/>
                </a:lnTo>
                <a:lnTo>
                  <a:pt x="3775" y="12965"/>
                </a:lnTo>
                <a:lnTo>
                  <a:pt x="3808" y="13017"/>
                </a:lnTo>
                <a:lnTo>
                  <a:pt x="3871" y="13099"/>
                </a:lnTo>
                <a:lnTo>
                  <a:pt x="3915" y="13197"/>
                </a:lnTo>
                <a:lnTo>
                  <a:pt x="3941" y="13248"/>
                </a:lnTo>
                <a:lnTo>
                  <a:pt x="3949" y="13295"/>
                </a:lnTo>
                <a:lnTo>
                  <a:pt x="3967" y="13335"/>
                </a:lnTo>
                <a:lnTo>
                  <a:pt x="3967" y="13375"/>
                </a:lnTo>
                <a:lnTo>
                  <a:pt x="3949" y="13398"/>
                </a:lnTo>
                <a:lnTo>
                  <a:pt x="3960" y="13427"/>
                </a:lnTo>
                <a:lnTo>
                  <a:pt x="3941" y="13444"/>
                </a:lnTo>
                <a:lnTo>
                  <a:pt x="3949" y="13485"/>
                </a:lnTo>
                <a:lnTo>
                  <a:pt x="3985" y="13537"/>
                </a:lnTo>
                <a:lnTo>
                  <a:pt x="4044" y="13606"/>
                </a:lnTo>
                <a:lnTo>
                  <a:pt x="4070" y="13646"/>
                </a:lnTo>
                <a:lnTo>
                  <a:pt x="4133" y="13676"/>
                </a:lnTo>
                <a:lnTo>
                  <a:pt x="4166" y="13686"/>
                </a:lnTo>
                <a:lnTo>
                  <a:pt x="4184" y="13704"/>
                </a:lnTo>
                <a:lnTo>
                  <a:pt x="4228" y="13756"/>
                </a:lnTo>
                <a:lnTo>
                  <a:pt x="4299" y="13796"/>
                </a:lnTo>
                <a:lnTo>
                  <a:pt x="4343" y="13814"/>
                </a:lnTo>
                <a:lnTo>
                  <a:pt x="4395" y="13854"/>
                </a:lnTo>
                <a:lnTo>
                  <a:pt x="4446" y="13877"/>
                </a:lnTo>
                <a:lnTo>
                  <a:pt x="4490" y="13906"/>
                </a:lnTo>
                <a:lnTo>
                  <a:pt x="4517" y="13894"/>
                </a:lnTo>
                <a:lnTo>
                  <a:pt x="4568" y="13854"/>
                </a:lnTo>
                <a:lnTo>
                  <a:pt x="4593" y="13854"/>
                </a:lnTo>
                <a:lnTo>
                  <a:pt x="4649" y="13877"/>
                </a:lnTo>
                <a:lnTo>
                  <a:pt x="4675" y="13906"/>
                </a:lnTo>
                <a:lnTo>
                  <a:pt x="4745" y="14004"/>
                </a:lnTo>
                <a:lnTo>
                  <a:pt x="4778" y="14045"/>
                </a:lnTo>
                <a:lnTo>
                  <a:pt x="4804" y="14055"/>
                </a:lnTo>
                <a:lnTo>
                  <a:pt x="4841" y="14067"/>
                </a:lnTo>
                <a:lnTo>
                  <a:pt x="4874" y="14085"/>
                </a:lnTo>
                <a:lnTo>
                  <a:pt x="4892" y="14096"/>
                </a:lnTo>
                <a:lnTo>
                  <a:pt x="4926" y="14114"/>
                </a:lnTo>
                <a:lnTo>
                  <a:pt x="4944" y="14125"/>
                </a:lnTo>
                <a:lnTo>
                  <a:pt x="4970" y="14137"/>
                </a:lnTo>
                <a:lnTo>
                  <a:pt x="5006" y="14137"/>
                </a:lnTo>
                <a:lnTo>
                  <a:pt x="5006" y="14125"/>
                </a:lnTo>
                <a:lnTo>
                  <a:pt x="5032" y="14125"/>
                </a:lnTo>
                <a:lnTo>
                  <a:pt x="5040" y="14153"/>
                </a:lnTo>
                <a:lnTo>
                  <a:pt x="5032" y="14165"/>
                </a:lnTo>
                <a:lnTo>
                  <a:pt x="5021" y="14153"/>
                </a:lnTo>
                <a:lnTo>
                  <a:pt x="5014" y="14165"/>
                </a:lnTo>
                <a:lnTo>
                  <a:pt x="5047" y="14206"/>
                </a:lnTo>
                <a:lnTo>
                  <a:pt x="5073" y="14235"/>
                </a:lnTo>
                <a:lnTo>
                  <a:pt x="5084" y="14263"/>
                </a:lnTo>
                <a:lnTo>
                  <a:pt x="5135" y="14344"/>
                </a:lnTo>
                <a:lnTo>
                  <a:pt x="5117" y="14356"/>
                </a:lnTo>
                <a:lnTo>
                  <a:pt x="5135" y="14373"/>
                </a:lnTo>
                <a:lnTo>
                  <a:pt x="5128" y="14396"/>
                </a:lnTo>
                <a:lnTo>
                  <a:pt x="5128" y="14426"/>
                </a:lnTo>
                <a:lnTo>
                  <a:pt x="5135" y="14454"/>
                </a:lnTo>
                <a:lnTo>
                  <a:pt x="5154" y="14454"/>
                </a:lnTo>
                <a:lnTo>
                  <a:pt x="5169" y="14477"/>
                </a:lnTo>
                <a:lnTo>
                  <a:pt x="5180" y="14465"/>
                </a:lnTo>
                <a:lnTo>
                  <a:pt x="5180" y="14436"/>
                </a:lnTo>
                <a:lnTo>
                  <a:pt x="5198" y="14454"/>
                </a:lnTo>
                <a:lnTo>
                  <a:pt x="5198" y="14477"/>
                </a:lnTo>
                <a:lnTo>
                  <a:pt x="5224" y="14495"/>
                </a:lnTo>
                <a:lnTo>
                  <a:pt x="5239" y="14506"/>
                </a:lnTo>
                <a:lnTo>
                  <a:pt x="5257" y="14534"/>
                </a:lnTo>
                <a:lnTo>
                  <a:pt x="5257" y="14546"/>
                </a:lnTo>
                <a:lnTo>
                  <a:pt x="5250" y="14564"/>
                </a:lnTo>
                <a:lnTo>
                  <a:pt x="5265" y="14587"/>
                </a:lnTo>
                <a:lnTo>
                  <a:pt x="5296" y="14602"/>
                </a:lnTo>
                <a:lnTo>
                  <a:pt x="5294" y="14604"/>
                </a:lnTo>
                <a:lnTo>
                  <a:pt x="5302" y="14616"/>
                </a:lnTo>
                <a:lnTo>
                  <a:pt x="5302" y="14604"/>
                </a:lnTo>
                <a:lnTo>
                  <a:pt x="5346" y="14604"/>
                </a:lnTo>
                <a:lnTo>
                  <a:pt x="5371" y="14616"/>
                </a:lnTo>
                <a:lnTo>
                  <a:pt x="5379" y="14656"/>
                </a:lnTo>
                <a:lnTo>
                  <a:pt x="5405" y="14656"/>
                </a:lnTo>
                <a:lnTo>
                  <a:pt x="5405" y="14644"/>
                </a:lnTo>
                <a:lnTo>
                  <a:pt x="5424" y="14697"/>
                </a:lnTo>
                <a:lnTo>
                  <a:pt x="5449" y="14697"/>
                </a:lnTo>
                <a:lnTo>
                  <a:pt x="5460" y="14685"/>
                </a:lnTo>
                <a:lnTo>
                  <a:pt x="5475" y="14673"/>
                </a:lnTo>
                <a:lnTo>
                  <a:pt x="5449" y="14616"/>
                </a:lnTo>
                <a:lnTo>
                  <a:pt x="5449" y="14604"/>
                </a:lnTo>
                <a:lnTo>
                  <a:pt x="5460" y="14587"/>
                </a:lnTo>
                <a:lnTo>
                  <a:pt x="5485" y="14575"/>
                </a:lnTo>
                <a:lnTo>
                  <a:pt x="5500" y="14534"/>
                </a:lnTo>
                <a:lnTo>
                  <a:pt x="5527" y="14534"/>
                </a:lnTo>
                <a:lnTo>
                  <a:pt x="5556" y="14564"/>
                </a:lnTo>
                <a:lnTo>
                  <a:pt x="5563" y="14587"/>
                </a:lnTo>
                <a:lnTo>
                  <a:pt x="5582" y="14587"/>
                </a:lnTo>
                <a:lnTo>
                  <a:pt x="5563" y="14616"/>
                </a:lnTo>
                <a:lnTo>
                  <a:pt x="5582" y="14673"/>
                </a:lnTo>
                <a:lnTo>
                  <a:pt x="5597" y="14697"/>
                </a:lnTo>
                <a:lnTo>
                  <a:pt x="5622" y="14754"/>
                </a:lnTo>
                <a:lnTo>
                  <a:pt x="5633" y="14823"/>
                </a:lnTo>
                <a:lnTo>
                  <a:pt x="5622" y="14846"/>
                </a:lnTo>
                <a:lnTo>
                  <a:pt x="5633" y="14933"/>
                </a:lnTo>
                <a:lnTo>
                  <a:pt x="5622" y="14985"/>
                </a:lnTo>
                <a:lnTo>
                  <a:pt x="5652" y="15013"/>
                </a:lnTo>
                <a:lnTo>
                  <a:pt x="5622" y="15066"/>
                </a:lnTo>
                <a:lnTo>
                  <a:pt x="5597" y="15123"/>
                </a:lnTo>
                <a:lnTo>
                  <a:pt x="5571" y="15123"/>
                </a:lnTo>
                <a:lnTo>
                  <a:pt x="5556" y="15164"/>
                </a:lnTo>
                <a:lnTo>
                  <a:pt x="5556" y="15204"/>
                </a:lnTo>
                <a:lnTo>
                  <a:pt x="5538" y="15215"/>
                </a:lnTo>
                <a:lnTo>
                  <a:pt x="5545" y="15245"/>
                </a:lnTo>
                <a:lnTo>
                  <a:pt x="5597" y="15296"/>
                </a:lnTo>
                <a:lnTo>
                  <a:pt x="5538" y="15245"/>
                </a:lnTo>
                <a:lnTo>
                  <a:pt x="5500" y="15284"/>
                </a:lnTo>
                <a:lnTo>
                  <a:pt x="5468" y="15296"/>
                </a:lnTo>
                <a:lnTo>
                  <a:pt x="5468" y="15343"/>
                </a:lnTo>
                <a:lnTo>
                  <a:pt x="5449" y="15394"/>
                </a:lnTo>
                <a:lnTo>
                  <a:pt x="5441" y="15453"/>
                </a:lnTo>
                <a:lnTo>
                  <a:pt x="5416" y="15475"/>
                </a:lnTo>
                <a:lnTo>
                  <a:pt x="5424" y="15557"/>
                </a:lnTo>
                <a:lnTo>
                  <a:pt x="5416" y="15573"/>
                </a:lnTo>
                <a:lnTo>
                  <a:pt x="5449" y="15626"/>
                </a:lnTo>
                <a:lnTo>
                  <a:pt x="5475" y="15573"/>
                </a:lnTo>
                <a:lnTo>
                  <a:pt x="5485" y="15614"/>
                </a:lnTo>
                <a:lnTo>
                  <a:pt x="5449" y="15694"/>
                </a:lnTo>
                <a:lnTo>
                  <a:pt x="5450" y="15698"/>
                </a:lnTo>
                <a:lnTo>
                  <a:pt x="5416" y="15753"/>
                </a:lnTo>
                <a:lnTo>
                  <a:pt x="5390" y="15804"/>
                </a:lnTo>
                <a:lnTo>
                  <a:pt x="5424" y="15902"/>
                </a:lnTo>
                <a:lnTo>
                  <a:pt x="5397" y="15943"/>
                </a:lnTo>
                <a:lnTo>
                  <a:pt x="5441" y="15983"/>
                </a:lnTo>
                <a:lnTo>
                  <a:pt x="5493" y="16036"/>
                </a:lnTo>
                <a:lnTo>
                  <a:pt x="5512" y="16104"/>
                </a:lnTo>
                <a:lnTo>
                  <a:pt x="5527" y="16144"/>
                </a:lnTo>
                <a:lnTo>
                  <a:pt x="5589" y="16335"/>
                </a:lnTo>
                <a:lnTo>
                  <a:pt x="5652" y="16513"/>
                </a:lnTo>
                <a:lnTo>
                  <a:pt x="5703" y="16635"/>
                </a:lnTo>
                <a:lnTo>
                  <a:pt x="5685" y="16664"/>
                </a:lnTo>
                <a:lnTo>
                  <a:pt x="5711" y="16745"/>
                </a:lnTo>
                <a:lnTo>
                  <a:pt x="5762" y="16802"/>
                </a:lnTo>
                <a:lnTo>
                  <a:pt x="5869" y="16912"/>
                </a:lnTo>
                <a:lnTo>
                  <a:pt x="5980" y="17004"/>
                </a:lnTo>
                <a:lnTo>
                  <a:pt x="5991" y="17045"/>
                </a:lnTo>
                <a:lnTo>
                  <a:pt x="6050" y="17102"/>
                </a:lnTo>
                <a:lnTo>
                  <a:pt x="6056" y="17095"/>
                </a:lnTo>
                <a:lnTo>
                  <a:pt x="6066" y="17232"/>
                </a:lnTo>
                <a:lnTo>
                  <a:pt x="6074" y="17394"/>
                </a:lnTo>
                <a:lnTo>
                  <a:pt x="6056" y="17624"/>
                </a:lnTo>
                <a:lnTo>
                  <a:pt x="6030" y="17832"/>
                </a:lnTo>
                <a:lnTo>
                  <a:pt x="6022" y="18034"/>
                </a:lnTo>
                <a:lnTo>
                  <a:pt x="5986" y="18162"/>
                </a:lnTo>
                <a:lnTo>
                  <a:pt x="5997" y="18294"/>
                </a:lnTo>
                <a:lnTo>
                  <a:pt x="5978" y="18392"/>
                </a:lnTo>
                <a:lnTo>
                  <a:pt x="5986" y="18543"/>
                </a:lnTo>
                <a:lnTo>
                  <a:pt x="5959" y="18721"/>
                </a:lnTo>
                <a:lnTo>
                  <a:pt x="5927" y="18894"/>
                </a:lnTo>
                <a:lnTo>
                  <a:pt x="5882" y="19073"/>
                </a:lnTo>
                <a:lnTo>
                  <a:pt x="5864" y="19091"/>
                </a:lnTo>
                <a:lnTo>
                  <a:pt x="5864" y="19211"/>
                </a:lnTo>
                <a:lnTo>
                  <a:pt x="5882" y="19332"/>
                </a:lnTo>
                <a:lnTo>
                  <a:pt x="5856" y="19413"/>
                </a:lnTo>
                <a:lnTo>
                  <a:pt x="5838" y="19633"/>
                </a:lnTo>
                <a:lnTo>
                  <a:pt x="5819" y="19823"/>
                </a:lnTo>
                <a:lnTo>
                  <a:pt x="5856" y="19841"/>
                </a:lnTo>
                <a:lnTo>
                  <a:pt x="5875" y="19674"/>
                </a:lnTo>
                <a:lnTo>
                  <a:pt x="5919" y="19713"/>
                </a:lnTo>
                <a:lnTo>
                  <a:pt x="5882" y="19973"/>
                </a:lnTo>
                <a:lnTo>
                  <a:pt x="5812" y="19933"/>
                </a:lnTo>
                <a:lnTo>
                  <a:pt x="5794" y="20151"/>
                </a:lnTo>
                <a:lnTo>
                  <a:pt x="5742" y="20261"/>
                </a:lnTo>
                <a:lnTo>
                  <a:pt x="5830" y="20302"/>
                </a:lnTo>
                <a:lnTo>
                  <a:pt x="5768" y="20412"/>
                </a:lnTo>
                <a:lnTo>
                  <a:pt x="5742" y="20550"/>
                </a:lnTo>
                <a:lnTo>
                  <a:pt x="5753" y="20793"/>
                </a:lnTo>
                <a:lnTo>
                  <a:pt x="5779" y="20891"/>
                </a:lnTo>
                <a:lnTo>
                  <a:pt x="5760" y="20971"/>
                </a:lnTo>
                <a:lnTo>
                  <a:pt x="5786" y="21070"/>
                </a:lnTo>
                <a:lnTo>
                  <a:pt x="5856" y="21162"/>
                </a:lnTo>
                <a:lnTo>
                  <a:pt x="5927" y="21272"/>
                </a:lnTo>
                <a:lnTo>
                  <a:pt x="5986" y="21311"/>
                </a:lnTo>
                <a:lnTo>
                  <a:pt x="6015" y="21311"/>
                </a:lnTo>
                <a:lnTo>
                  <a:pt x="6022" y="21162"/>
                </a:lnTo>
                <a:lnTo>
                  <a:pt x="6074" y="21109"/>
                </a:lnTo>
                <a:lnTo>
                  <a:pt x="6111" y="21070"/>
                </a:lnTo>
                <a:lnTo>
                  <a:pt x="6133" y="21070"/>
                </a:lnTo>
                <a:lnTo>
                  <a:pt x="6157" y="21078"/>
                </a:lnTo>
                <a:lnTo>
                  <a:pt x="6183" y="21089"/>
                </a:lnTo>
                <a:lnTo>
                  <a:pt x="6139" y="21009"/>
                </a:lnTo>
                <a:lnTo>
                  <a:pt x="6120" y="20842"/>
                </a:lnTo>
                <a:lnTo>
                  <a:pt x="6146" y="20778"/>
                </a:lnTo>
                <a:lnTo>
                  <a:pt x="6201" y="20720"/>
                </a:lnTo>
                <a:lnTo>
                  <a:pt x="6242" y="20559"/>
                </a:lnTo>
                <a:lnTo>
                  <a:pt x="6312" y="20478"/>
                </a:lnTo>
                <a:lnTo>
                  <a:pt x="6330" y="20351"/>
                </a:lnTo>
                <a:lnTo>
                  <a:pt x="6278" y="20328"/>
                </a:lnTo>
                <a:lnTo>
                  <a:pt x="6215" y="20230"/>
                </a:lnTo>
                <a:lnTo>
                  <a:pt x="6234" y="20120"/>
                </a:lnTo>
                <a:lnTo>
                  <a:pt x="6278" y="20051"/>
                </a:lnTo>
                <a:lnTo>
                  <a:pt x="6337" y="20051"/>
                </a:lnTo>
                <a:lnTo>
                  <a:pt x="6348" y="19982"/>
                </a:lnTo>
                <a:lnTo>
                  <a:pt x="6356" y="19860"/>
                </a:lnTo>
                <a:lnTo>
                  <a:pt x="6407" y="19780"/>
                </a:lnTo>
                <a:lnTo>
                  <a:pt x="6463" y="19739"/>
                </a:lnTo>
                <a:lnTo>
                  <a:pt x="6445" y="19670"/>
                </a:lnTo>
                <a:lnTo>
                  <a:pt x="6418" y="19711"/>
                </a:lnTo>
                <a:lnTo>
                  <a:pt x="6374" y="19682"/>
                </a:lnTo>
                <a:lnTo>
                  <a:pt x="6363" y="19549"/>
                </a:lnTo>
                <a:lnTo>
                  <a:pt x="6382" y="19520"/>
                </a:lnTo>
                <a:lnTo>
                  <a:pt x="6445" y="19560"/>
                </a:lnTo>
                <a:lnTo>
                  <a:pt x="6504" y="19549"/>
                </a:lnTo>
                <a:lnTo>
                  <a:pt x="6540" y="19509"/>
                </a:lnTo>
                <a:lnTo>
                  <a:pt x="6529" y="19440"/>
                </a:lnTo>
                <a:lnTo>
                  <a:pt x="6540" y="19352"/>
                </a:lnTo>
                <a:lnTo>
                  <a:pt x="6529" y="19289"/>
                </a:lnTo>
                <a:lnTo>
                  <a:pt x="6592" y="19301"/>
                </a:lnTo>
                <a:lnTo>
                  <a:pt x="6713" y="19272"/>
                </a:lnTo>
                <a:lnTo>
                  <a:pt x="6802" y="19203"/>
                </a:lnTo>
                <a:lnTo>
                  <a:pt x="6861" y="19053"/>
                </a:lnTo>
                <a:lnTo>
                  <a:pt x="6861" y="19001"/>
                </a:lnTo>
                <a:lnTo>
                  <a:pt x="6828" y="18943"/>
                </a:lnTo>
                <a:lnTo>
                  <a:pt x="6835" y="18879"/>
                </a:lnTo>
                <a:lnTo>
                  <a:pt x="6757" y="18781"/>
                </a:lnTo>
                <a:lnTo>
                  <a:pt x="6765" y="18712"/>
                </a:lnTo>
                <a:lnTo>
                  <a:pt x="6765" y="18730"/>
                </a:lnTo>
                <a:lnTo>
                  <a:pt x="6802" y="18781"/>
                </a:lnTo>
                <a:lnTo>
                  <a:pt x="6835" y="18781"/>
                </a:lnTo>
                <a:lnTo>
                  <a:pt x="6898" y="18822"/>
                </a:lnTo>
                <a:lnTo>
                  <a:pt x="6924" y="18810"/>
                </a:lnTo>
                <a:lnTo>
                  <a:pt x="6975" y="18839"/>
                </a:lnTo>
                <a:lnTo>
                  <a:pt x="7038" y="18770"/>
                </a:lnTo>
                <a:lnTo>
                  <a:pt x="7063" y="18700"/>
                </a:lnTo>
                <a:lnTo>
                  <a:pt x="7108" y="18643"/>
                </a:lnTo>
                <a:lnTo>
                  <a:pt x="7134" y="18533"/>
                </a:lnTo>
                <a:lnTo>
                  <a:pt x="7167" y="18482"/>
                </a:lnTo>
                <a:lnTo>
                  <a:pt x="7230" y="18401"/>
                </a:lnTo>
                <a:lnTo>
                  <a:pt x="7289" y="18211"/>
                </a:lnTo>
                <a:lnTo>
                  <a:pt x="7333" y="18152"/>
                </a:lnTo>
                <a:lnTo>
                  <a:pt x="7340" y="18101"/>
                </a:lnTo>
                <a:lnTo>
                  <a:pt x="7358" y="17991"/>
                </a:lnTo>
                <a:lnTo>
                  <a:pt x="7340" y="17933"/>
                </a:lnTo>
                <a:lnTo>
                  <a:pt x="7358" y="17864"/>
                </a:lnTo>
                <a:lnTo>
                  <a:pt x="7403" y="17760"/>
                </a:lnTo>
                <a:lnTo>
                  <a:pt x="7473" y="17673"/>
                </a:lnTo>
                <a:lnTo>
                  <a:pt x="7543" y="17650"/>
                </a:lnTo>
                <a:lnTo>
                  <a:pt x="7587" y="17610"/>
                </a:lnTo>
                <a:lnTo>
                  <a:pt x="7683" y="17564"/>
                </a:lnTo>
                <a:lnTo>
                  <a:pt x="7742" y="17564"/>
                </a:lnTo>
                <a:lnTo>
                  <a:pt x="7761" y="17501"/>
                </a:lnTo>
                <a:lnTo>
                  <a:pt x="7805" y="17455"/>
                </a:lnTo>
                <a:lnTo>
                  <a:pt x="7823" y="17363"/>
                </a:lnTo>
                <a:lnTo>
                  <a:pt x="7875" y="17224"/>
                </a:lnTo>
                <a:lnTo>
                  <a:pt x="7890" y="17091"/>
                </a:lnTo>
                <a:lnTo>
                  <a:pt x="7908" y="17062"/>
                </a:lnTo>
                <a:lnTo>
                  <a:pt x="7919" y="16992"/>
                </a:lnTo>
                <a:lnTo>
                  <a:pt x="7926" y="16843"/>
                </a:lnTo>
                <a:lnTo>
                  <a:pt x="7926" y="16664"/>
                </a:lnTo>
                <a:lnTo>
                  <a:pt x="7945" y="16595"/>
                </a:lnTo>
                <a:lnTo>
                  <a:pt x="7960" y="16595"/>
                </a:lnTo>
                <a:lnTo>
                  <a:pt x="8004" y="16513"/>
                </a:lnTo>
                <a:lnTo>
                  <a:pt x="8040" y="16405"/>
                </a:lnTo>
                <a:lnTo>
                  <a:pt x="8126" y="16272"/>
                </a:lnTo>
                <a:lnTo>
                  <a:pt x="8151" y="16214"/>
                </a:lnTo>
                <a:lnTo>
                  <a:pt x="8177" y="16052"/>
                </a:lnTo>
                <a:lnTo>
                  <a:pt x="8170" y="15995"/>
                </a:lnTo>
                <a:lnTo>
                  <a:pt x="8143" y="15885"/>
                </a:lnTo>
                <a:lnTo>
                  <a:pt x="8126" y="15845"/>
                </a:lnTo>
                <a:lnTo>
                  <a:pt x="8074" y="15845"/>
                </a:lnTo>
                <a:lnTo>
                  <a:pt x="8029" y="15816"/>
                </a:lnTo>
                <a:lnTo>
                  <a:pt x="7952" y="15712"/>
                </a:lnTo>
                <a:lnTo>
                  <a:pt x="7864" y="15643"/>
                </a:lnTo>
                <a:lnTo>
                  <a:pt x="7779" y="15643"/>
                </a:lnTo>
                <a:lnTo>
                  <a:pt x="7658" y="15585"/>
                </a:lnTo>
                <a:lnTo>
                  <a:pt x="7587" y="15626"/>
                </a:lnTo>
                <a:lnTo>
                  <a:pt x="7602" y="15573"/>
                </a:lnTo>
                <a:lnTo>
                  <a:pt x="7569" y="15516"/>
                </a:lnTo>
                <a:lnTo>
                  <a:pt x="7473" y="15464"/>
                </a:lnTo>
                <a:lnTo>
                  <a:pt x="7396" y="15423"/>
                </a:lnTo>
                <a:lnTo>
                  <a:pt x="7352" y="15492"/>
                </a:lnTo>
                <a:lnTo>
                  <a:pt x="7352" y="15394"/>
                </a:lnTo>
                <a:lnTo>
                  <a:pt x="7244" y="15383"/>
                </a:lnTo>
                <a:lnTo>
                  <a:pt x="7230" y="15354"/>
                </a:lnTo>
                <a:lnTo>
                  <a:pt x="7270" y="15274"/>
                </a:lnTo>
                <a:lnTo>
                  <a:pt x="7270" y="15204"/>
                </a:lnTo>
                <a:lnTo>
                  <a:pt x="7237" y="15192"/>
                </a:lnTo>
                <a:lnTo>
                  <a:pt x="7204" y="15025"/>
                </a:lnTo>
                <a:lnTo>
                  <a:pt x="7185" y="14985"/>
                </a:lnTo>
                <a:lnTo>
                  <a:pt x="7167" y="14985"/>
                </a:lnTo>
                <a:lnTo>
                  <a:pt x="7160" y="14944"/>
                </a:lnTo>
                <a:lnTo>
                  <a:pt x="7090" y="14864"/>
                </a:lnTo>
                <a:lnTo>
                  <a:pt x="7045" y="14846"/>
                </a:lnTo>
                <a:lnTo>
                  <a:pt x="7027" y="14835"/>
                </a:lnTo>
                <a:lnTo>
                  <a:pt x="6968" y="14807"/>
                </a:lnTo>
                <a:lnTo>
                  <a:pt x="6916" y="14823"/>
                </a:lnTo>
                <a:lnTo>
                  <a:pt x="6905" y="14835"/>
                </a:lnTo>
                <a:lnTo>
                  <a:pt x="6835" y="14823"/>
                </a:lnTo>
                <a:lnTo>
                  <a:pt x="6810" y="14783"/>
                </a:lnTo>
                <a:lnTo>
                  <a:pt x="6783" y="14736"/>
                </a:lnTo>
                <a:lnTo>
                  <a:pt x="6757" y="14736"/>
                </a:lnTo>
                <a:lnTo>
                  <a:pt x="6757" y="14685"/>
                </a:lnTo>
                <a:lnTo>
                  <a:pt x="6721" y="14632"/>
                </a:lnTo>
                <a:lnTo>
                  <a:pt x="6680" y="14587"/>
                </a:lnTo>
                <a:lnTo>
                  <a:pt x="6662" y="14575"/>
                </a:lnTo>
                <a:lnTo>
                  <a:pt x="6625" y="14575"/>
                </a:lnTo>
                <a:lnTo>
                  <a:pt x="6618" y="14495"/>
                </a:lnTo>
                <a:lnTo>
                  <a:pt x="6573" y="14454"/>
                </a:lnTo>
                <a:lnTo>
                  <a:pt x="6522" y="14436"/>
                </a:lnTo>
                <a:lnTo>
                  <a:pt x="6504" y="14396"/>
                </a:lnTo>
                <a:lnTo>
                  <a:pt x="6559" y="14373"/>
                </a:lnTo>
                <a:lnTo>
                  <a:pt x="6489" y="14373"/>
                </a:lnTo>
                <a:lnTo>
                  <a:pt x="6407" y="14385"/>
                </a:lnTo>
                <a:lnTo>
                  <a:pt x="6407" y="14396"/>
                </a:lnTo>
                <a:lnTo>
                  <a:pt x="6374" y="14436"/>
                </a:lnTo>
                <a:lnTo>
                  <a:pt x="6330" y="14426"/>
                </a:lnTo>
                <a:lnTo>
                  <a:pt x="6297" y="14385"/>
                </a:lnTo>
                <a:lnTo>
                  <a:pt x="6183" y="14385"/>
                </a:lnTo>
                <a:lnTo>
                  <a:pt x="6183" y="14356"/>
                </a:lnTo>
                <a:lnTo>
                  <a:pt x="6139" y="14304"/>
                </a:lnTo>
                <a:lnTo>
                  <a:pt x="6094" y="14304"/>
                </a:lnTo>
                <a:lnTo>
                  <a:pt x="6076" y="14235"/>
                </a:lnTo>
                <a:lnTo>
                  <a:pt x="6050" y="14263"/>
                </a:lnTo>
                <a:lnTo>
                  <a:pt x="6061" y="14316"/>
                </a:lnTo>
                <a:lnTo>
                  <a:pt x="5991" y="14344"/>
                </a:lnTo>
                <a:lnTo>
                  <a:pt x="5991" y="14426"/>
                </a:lnTo>
                <a:lnTo>
                  <a:pt x="6009" y="14454"/>
                </a:lnTo>
                <a:lnTo>
                  <a:pt x="5998" y="14524"/>
                </a:lnTo>
                <a:lnTo>
                  <a:pt x="5972" y="14524"/>
                </a:lnTo>
                <a:lnTo>
                  <a:pt x="5947" y="14454"/>
                </a:lnTo>
                <a:lnTo>
                  <a:pt x="5972" y="14396"/>
                </a:lnTo>
                <a:lnTo>
                  <a:pt x="5972" y="14344"/>
                </a:lnTo>
                <a:lnTo>
                  <a:pt x="5954" y="14304"/>
                </a:lnTo>
                <a:lnTo>
                  <a:pt x="5991" y="14287"/>
                </a:lnTo>
                <a:lnTo>
                  <a:pt x="5991" y="14275"/>
                </a:lnTo>
                <a:lnTo>
                  <a:pt x="5998" y="14235"/>
                </a:lnTo>
                <a:lnTo>
                  <a:pt x="5991" y="14224"/>
                </a:lnTo>
                <a:lnTo>
                  <a:pt x="5965" y="14206"/>
                </a:lnTo>
                <a:lnTo>
                  <a:pt x="5939" y="14246"/>
                </a:lnTo>
                <a:lnTo>
                  <a:pt x="5913" y="14275"/>
                </a:lnTo>
                <a:lnTo>
                  <a:pt x="5869" y="14316"/>
                </a:lnTo>
                <a:lnTo>
                  <a:pt x="5825" y="14316"/>
                </a:lnTo>
                <a:lnTo>
                  <a:pt x="5814" y="14328"/>
                </a:lnTo>
                <a:lnTo>
                  <a:pt x="5781" y="14328"/>
                </a:lnTo>
                <a:lnTo>
                  <a:pt x="5747" y="14385"/>
                </a:lnTo>
                <a:lnTo>
                  <a:pt x="5729" y="14454"/>
                </a:lnTo>
                <a:lnTo>
                  <a:pt x="5729" y="14495"/>
                </a:lnTo>
                <a:lnTo>
                  <a:pt x="5703" y="14506"/>
                </a:lnTo>
                <a:lnTo>
                  <a:pt x="5659" y="14564"/>
                </a:lnTo>
                <a:lnTo>
                  <a:pt x="5633" y="14564"/>
                </a:lnTo>
                <a:lnTo>
                  <a:pt x="5607" y="14534"/>
                </a:lnTo>
                <a:lnTo>
                  <a:pt x="5589" y="14506"/>
                </a:lnTo>
                <a:lnTo>
                  <a:pt x="5563" y="14495"/>
                </a:lnTo>
                <a:lnTo>
                  <a:pt x="5527" y="14495"/>
                </a:lnTo>
                <a:lnTo>
                  <a:pt x="5527" y="14477"/>
                </a:lnTo>
                <a:lnTo>
                  <a:pt x="5500" y="14477"/>
                </a:lnTo>
                <a:lnTo>
                  <a:pt x="5475" y="14506"/>
                </a:lnTo>
                <a:lnTo>
                  <a:pt x="5441" y="14524"/>
                </a:lnTo>
                <a:lnTo>
                  <a:pt x="5416" y="14546"/>
                </a:lnTo>
                <a:lnTo>
                  <a:pt x="5390" y="14546"/>
                </a:lnTo>
                <a:lnTo>
                  <a:pt x="5371" y="14534"/>
                </a:lnTo>
                <a:lnTo>
                  <a:pt x="5335" y="14534"/>
                </a:lnTo>
                <a:lnTo>
                  <a:pt x="5335" y="14506"/>
                </a:lnTo>
                <a:lnTo>
                  <a:pt x="5322" y="14481"/>
                </a:lnTo>
                <a:lnTo>
                  <a:pt x="5327" y="14477"/>
                </a:lnTo>
                <a:lnTo>
                  <a:pt x="5294" y="14436"/>
                </a:lnTo>
                <a:lnTo>
                  <a:pt x="5257" y="14356"/>
                </a:lnTo>
                <a:lnTo>
                  <a:pt x="5250" y="14344"/>
                </a:lnTo>
                <a:lnTo>
                  <a:pt x="5239" y="14316"/>
                </a:lnTo>
                <a:lnTo>
                  <a:pt x="5257" y="14287"/>
                </a:lnTo>
                <a:lnTo>
                  <a:pt x="5250" y="14263"/>
                </a:lnTo>
                <a:lnTo>
                  <a:pt x="5257" y="14224"/>
                </a:lnTo>
                <a:lnTo>
                  <a:pt x="5265" y="14206"/>
                </a:lnTo>
                <a:lnTo>
                  <a:pt x="5265" y="14096"/>
                </a:lnTo>
                <a:lnTo>
                  <a:pt x="5276" y="14067"/>
                </a:lnTo>
                <a:lnTo>
                  <a:pt x="5283" y="14027"/>
                </a:lnTo>
                <a:lnTo>
                  <a:pt x="5276" y="14004"/>
                </a:lnTo>
                <a:lnTo>
                  <a:pt x="5283" y="13975"/>
                </a:lnTo>
                <a:lnTo>
                  <a:pt x="5283" y="13963"/>
                </a:lnTo>
                <a:lnTo>
                  <a:pt x="5276" y="13935"/>
                </a:lnTo>
                <a:lnTo>
                  <a:pt x="5250" y="13918"/>
                </a:lnTo>
                <a:lnTo>
                  <a:pt x="5232" y="13906"/>
                </a:lnTo>
                <a:lnTo>
                  <a:pt x="5213" y="13877"/>
                </a:lnTo>
                <a:lnTo>
                  <a:pt x="5206" y="13877"/>
                </a:lnTo>
                <a:lnTo>
                  <a:pt x="5180" y="13865"/>
                </a:lnTo>
                <a:lnTo>
                  <a:pt x="5162" y="13877"/>
                </a:lnTo>
                <a:lnTo>
                  <a:pt x="5135" y="13877"/>
                </a:lnTo>
                <a:lnTo>
                  <a:pt x="5117" y="13865"/>
                </a:lnTo>
                <a:lnTo>
                  <a:pt x="5110" y="13877"/>
                </a:lnTo>
                <a:lnTo>
                  <a:pt x="5091" y="13894"/>
                </a:lnTo>
                <a:lnTo>
                  <a:pt x="5065" y="13894"/>
                </a:lnTo>
                <a:lnTo>
                  <a:pt x="5032" y="13877"/>
                </a:lnTo>
                <a:lnTo>
                  <a:pt x="5021" y="13894"/>
                </a:lnTo>
                <a:lnTo>
                  <a:pt x="5021" y="13877"/>
                </a:lnTo>
                <a:lnTo>
                  <a:pt x="5006" y="13877"/>
                </a:lnTo>
                <a:lnTo>
                  <a:pt x="4988" y="13894"/>
                </a:lnTo>
                <a:lnTo>
                  <a:pt x="4970" y="13877"/>
                </a:lnTo>
                <a:lnTo>
                  <a:pt x="4962" y="13894"/>
                </a:lnTo>
                <a:lnTo>
                  <a:pt x="4944" y="13877"/>
                </a:lnTo>
                <a:lnTo>
                  <a:pt x="4951" y="13854"/>
                </a:lnTo>
                <a:lnTo>
                  <a:pt x="4977" y="13814"/>
                </a:lnTo>
                <a:lnTo>
                  <a:pt x="4988" y="13768"/>
                </a:lnTo>
                <a:lnTo>
                  <a:pt x="4977" y="13756"/>
                </a:lnTo>
                <a:lnTo>
                  <a:pt x="4988" y="13715"/>
                </a:lnTo>
                <a:lnTo>
                  <a:pt x="4977" y="13715"/>
                </a:lnTo>
                <a:lnTo>
                  <a:pt x="4988" y="13658"/>
                </a:lnTo>
                <a:lnTo>
                  <a:pt x="4996" y="13635"/>
                </a:lnTo>
                <a:lnTo>
                  <a:pt x="4977" y="13635"/>
                </a:lnTo>
                <a:lnTo>
                  <a:pt x="4977" y="13617"/>
                </a:lnTo>
                <a:lnTo>
                  <a:pt x="4996" y="13617"/>
                </a:lnTo>
                <a:lnTo>
                  <a:pt x="5006" y="13646"/>
                </a:lnTo>
                <a:lnTo>
                  <a:pt x="5021" y="13578"/>
                </a:lnTo>
                <a:lnTo>
                  <a:pt x="5032" y="13537"/>
                </a:lnTo>
                <a:lnTo>
                  <a:pt x="5021" y="13507"/>
                </a:lnTo>
                <a:lnTo>
                  <a:pt x="5032" y="13456"/>
                </a:lnTo>
                <a:lnTo>
                  <a:pt x="5065" y="13387"/>
                </a:lnTo>
                <a:lnTo>
                  <a:pt x="5065" y="13346"/>
                </a:lnTo>
                <a:lnTo>
                  <a:pt x="5059" y="13317"/>
                </a:lnTo>
                <a:lnTo>
                  <a:pt x="5021" y="13335"/>
                </a:lnTo>
                <a:lnTo>
                  <a:pt x="4962" y="13335"/>
                </a:lnTo>
                <a:lnTo>
                  <a:pt x="4900" y="13346"/>
                </a:lnTo>
                <a:lnTo>
                  <a:pt x="4867" y="13375"/>
                </a:lnTo>
                <a:lnTo>
                  <a:pt x="4848" y="13398"/>
                </a:lnTo>
                <a:lnTo>
                  <a:pt x="4848" y="13485"/>
                </a:lnTo>
                <a:lnTo>
                  <a:pt x="4829" y="13554"/>
                </a:lnTo>
                <a:lnTo>
                  <a:pt x="4797" y="13594"/>
                </a:lnTo>
                <a:lnTo>
                  <a:pt x="4708" y="13617"/>
                </a:lnTo>
                <a:lnTo>
                  <a:pt x="4664" y="13635"/>
                </a:lnTo>
                <a:lnTo>
                  <a:pt x="4612" y="13658"/>
                </a:lnTo>
                <a:lnTo>
                  <a:pt x="4586" y="13617"/>
                </a:lnTo>
                <a:lnTo>
                  <a:pt x="4523" y="13594"/>
                </a:lnTo>
                <a:lnTo>
                  <a:pt x="4498" y="13537"/>
                </a:lnTo>
                <a:lnTo>
                  <a:pt x="4490" y="13485"/>
                </a:lnTo>
                <a:lnTo>
                  <a:pt x="4446" y="13415"/>
                </a:lnTo>
                <a:lnTo>
                  <a:pt x="4439" y="13346"/>
                </a:lnTo>
                <a:lnTo>
                  <a:pt x="4420" y="13295"/>
                </a:lnTo>
                <a:lnTo>
                  <a:pt x="4402" y="13236"/>
                </a:lnTo>
                <a:lnTo>
                  <a:pt x="4413" y="13185"/>
                </a:lnTo>
                <a:lnTo>
                  <a:pt x="4420" y="13046"/>
                </a:lnTo>
                <a:lnTo>
                  <a:pt x="4428" y="12977"/>
                </a:lnTo>
                <a:lnTo>
                  <a:pt x="4454" y="12885"/>
                </a:lnTo>
                <a:lnTo>
                  <a:pt x="4428" y="12896"/>
                </a:lnTo>
                <a:lnTo>
                  <a:pt x="4387" y="12867"/>
                </a:lnTo>
                <a:lnTo>
                  <a:pt x="4332" y="12838"/>
                </a:lnTo>
                <a:lnTo>
                  <a:pt x="4325" y="12787"/>
                </a:lnTo>
                <a:lnTo>
                  <a:pt x="4343" y="12838"/>
                </a:lnTo>
                <a:lnTo>
                  <a:pt x="4387" y="12867"/>
                </a:lnTo>
                <a:lnTo>
                  <a:pt x="4428" y="12885"/>
                </a:lnTo>
                <a:lnTo>
                  <a:pt x="4454" y="12885"/>
                </a:lnTo>
                <a:lnTo>
                  <a:pt x="4439" y="12856"/>
                </a:lnTo>
                <a:lnTo>
                  <a:pt x="4439" y="12734"/>
                </a:lnTo>
                <a:lnTo>
                  <a:pt x="4454" y="12677"/>
                </a:lnTo>
                <a:lnTo>
                  <a:pt x="4483" y="12636"/>
                </a:lnTo>
                <a:lnTo>
                  <a:pt x="4542" y="12579"/>
                </a:lnTo>
                <a:lnTo>
                  <a:pt x="4593" y="12498"/>
                </a:lnTo>
                <a:lnTo>
                  <a:pt x="4649" y="12486"/>
                </a:lnTo>
                <a:lnTo>
                  <a:pt x="4682" y="12475"/>
                </a:lnTo>
                <a:lnTo>
                  <a:pt x="4726" y="12498"/>
                </a:lnTo>
                <a:lnTo>
                  <a:pt x="4778" y="12486"/>
                </a:lnTo>
                <a:lnTo>
                  <a:pt x="4829" y="12539"/>
                </a:lnTo>
                <a:lnTo>
                  <a:pt x="4867" y="12539"/>
                </a:lnTo>
                <a:lnTo>
                  <a:pt x="4892" y="12527"/>
                </a:lnTo>
                <a:lnTo>
                  <a:pt x="4918" y="12539"/>
                </a:lnTo>
                <a:lnTo>
                  <a:pt x="4926" y="12527"/>
                </a:lnTo>
                <a:lnTo>
                  <a:pt x="4907" y="12498"/>
                </a:lnTo>
                <a:lnTo>
                  <a:pt x="4918" y="12457"/>
                </a:lnTo>
                <a:lnTo>
                  <a:pt x="4900" y="12429"/>
                </a:lnTo>
                <a:lnTo>
                  <a:pt x="4926" y="12417"/>
                </a:lnTo>
                <a:lnTo>
                  <a:pt x="4970" y="12406"/>
                </a:lnTo>
                <a:lnTo>
                  <a:pt x="5021" y="12417"/>
                </a:lnTo>
                <a:lnTo>
                  <a:pt x="5091" y="12406"/>
                </a:lnTo>
                <a:lnTo>
                  <a:pt x="5135" y="12429"/>
                </a:lnTo>
                <a:lnTo>
                  <a:pt x="5162" y="12486"/>
                </a:lnTo>
                <a:lnTo>
                  <a:pt x="5169" y="12498"/>
                </a:lnTo>
                <a:lnTo>
                  <a:pt x="5232" y="12447"/>
                </a:lnTo>
                <a:lnTo>
                  <a:pt x="5250" y="12457"/>
                </a:lnTo>
                <a:lnTo>
                  <a:pt x="5302" y="12555"/>
                </a:lnTo>
                <a:lnTo>
                  <a:pt x="5320" y="12608"/>
                </a:lnTo>
                <a:lnTo>
                  <a:pt x="5302" y="12677"/>
                </a:lnTo>
                <a:lnTo>
                  <a:pt x="5309" y="12718"/>
                </a:lnTo>
                <a:lnTo>
                  <a:pt x="5346" y="12798"/>
                </a:lnTo>
                <a:lnTo>
                  <a:pt x="5371" y="12885"/>
                </a:lnTo>
                <a:lnTo>
                  <a:pt x="5397" y="12908"/>
                </a:lnTo>
                <a:lnTo>
                  <a:pt x="5405" y="12948"/>
                </a:lnTo>
                <a:lnTo>
                  <a:pt x="5430" y="12965"/>
                </a:lnTo>
                <a:lnTo>
                  <a:pt x="5449" y="12948"/>
                </a:lnTo>
                <a:lnTo>
                  <a:pt x="5468" y="12896"/>
                </a:lnTo>
                <a:lnTo>
                  <a:pt x="5468" y="12856"/>
                </a:lnTo>
                <a:lnTo>
                  <a:pt x="5475" y="12787"/>
                </a:lnTo>
                <a:lnTo>
                  <a:pt x="5441" y="12665"/>
                </a:lnTo>
                <a:lnTo>
                  <a:pt x="5441" y="12625"/>
                </a:lnTo>
                <a:lnTo>
                  <a:pt x="5416" y="12539"/>
                </a:lnTo>
                <a:lnTo>
                  <a:pt x="5397" y="12447"/>
                </a:lnTo>
                <a:lnTo>
                  <a:pt x="5390" y="12377"/>
                </a:lnTo>
                <a:lnTo>
                  <a:pt x="5397" y="12296"/>
                </a:lnTo>
                <a:lnTo>
                  <a:pt x="5424" y="12227"/>
                </a:lnTo>
                <a:lnTo>
                  <a:pt x="5460" y="12186"/>
                </a:lnTo>
                <a:lnTo>
                  <a:pt x="5527" y="12106"/>
                </a:lnTo>
                <a:lnTo>
                  <a:pt x="5538" y="12076"/>
                </a:lnTo>
                <a:lnTo>
                  <a:pt x="5563" y="12019"/>
                </a:lnTo>
                <a:lnTo>
                  <a:pt x="5589" y="12019"/>
                </a:lnTo>
                <a:lnTo>
                  <a:pt x="5633" y="11956"/>
                </a:lnTo>
                <a:lnTo>
                  <a:pt x="5692" y="11927"/>
                </a:lnTo>
                <a:lnTo>
                  <a:pt x="5729" y="11846"/>
                </a:lnTo>
                <a:lnTo>
                  <a:pt x="5718" y="11719"/>
                </a:lnTo>
                <a:lnTo>
                  <a:pt x="5718" y="11679"/>
                </a:lnTo>
                <a:lnTo>
                  <a:pt x="5703" y="11679"/>
                </a:lnTo>
                <a:lnTo>
                  <a:pt x="5692" y="11569"/>
                </a:lnTo>
                <a:lnTo>
                  <a:pt x="5652" y="11528"/>
                </a:lnTo>
                <a:lnTo>
                  <a:pt x="5692" y="11546"/>
                </a:lnTo>
                <a:lnTo>
                  <a:pt x="5685" y="11477"/>
                </a:lnTo>
                <a:lnTo>
                  <a:pt x="5692" y="11419"/>
                </a:lnTo>
                <a:lnTo>
                  <a:pt x="5703" y="11517"/>
                </a:lnTo>
                <a:lnTo>
                  <a:pt x="5729" y="11558"/>
                </a:lnTo>
                <a:lnTo>
                  <a:pt x="5711" y="11638"/>
                </a:lnTo>
                <a:lnTo>
                  <a:pt x="5718" y="11656"/>
                </a:lnTo>
                <a:lnTo>
                  <a:pt x="5755" y="11558"/>
                </a:lnTo>
                <a:lnTo>
                  <a:pt x="5774" y="11517"/>
                </a:lnTo>
                <a:lnTo>
                  <a:pt x="5774" y="11459"/>
                </a:lnTo>
                <a:lnTo>
                  <a:pt x="5755" y="11436"/>
                </a:lnTo>
                <a:lnTo>
                  <a:pt x="5747" y="11379"/>
                </a:lnTo>
                <a:lnTo>
                  <a:pt x="5762" y="11407"/>
                </a:lnTo>
                <a:lnTo>
                  <a:pt x="5774" y="11407"/>
                </a:lnTo>
                <a:lnTo>
                  <a:pt x="5781" y="11448"/>
                </a:lnTo>
                <a:lnTo>
                  <a:pt x="5825" y="11350"/>
                </a:lnTo>
                <a:lnTo>
                  <a:pt x="5844" y="11269"/>
                </a:lnTo>
                <a:lnTo>
                  <a:pt x="5814" y="11257"/>
                </a:lnTo>
                <a:lnTo>
                  <a:pt x="5844" y="11228"/>
                </a:lnTo>
                <a:lnTo>
                  <a:pt x="5833" y="11246"/>
                </a:lnTo>
                <a:lnTo>
                  <a:pt x="5877" y="11246"/>
                </a:lnTo>
                <a:lnTo>
                  <a:pt x="5954" y="11200"/>
                </a:lnTo>
                <a:lnTo>
                  <a:pt x="5939" y="11177"/>
                </a:lnTo>
                <a:lnTo>
                  <a:pt x="5850" y="11200"/>
                </a:lnTo>
                <a:lnTo>
                  <a:pt x="5903" y="11159"/>
                </a:lnTo>
                <a:lnTo>
                  <a:pt x="5965" y="11159"/>
                </a:lnTo>
                <a:lnTo>
                  <a:pt x="6009" y="11136"/>
                </a:lnTo>
                <a:lnTo>
                  <a:pt x="6035" y="11136"/>
                </a:lnTo>
                <a:lnTo>
                  <a:pt x="6076" y="11120"/>
                </a:lnTo>
                <a:lnTo>
                  <a:pt x="6076" y="11079"/>
                </a:lnTo>
                <a:lnTo>
                  <a:pt x="6061" y="11049"/>
                </a:lnTo>
                <a:lnTo>
                  <a:pt x="6068" y="11090"/>
                </a:lnTo>
                <a:lnTo>
                  <a:pt x="6042" y="11090"/>
                </a:lnTo>
                <a:lnTo>
                  <a:pt x="6024" y="11027"/>
                </a:lnTo>
                <a:lnTo>
                  <a:pt x="6024" y="10957"/>
                </a:lnTo>
                <a:lnTo>
                  <a:pt x="6035" y="10929"/>
                </a:lnTo>
                <a:lnTo>
                  <a:pt x="6068" y="10859"/>
                </a:lnTo>
                <a:lnTo>
                  <a:pt x="6131" y="10819"/>
                </a:lnTo>
                <a:lnTo>
                  <a:pt x="6190" y="10778"/>
                </a:lnTo>
                <a:lnTo>
                  <a:pt x="6253" y="10709"/>
                </a:lnTo>
                <a:lnTo>
                  <a:pt x="6242" y="10669"/>
                </a:lnTo>
                <a:lnTo>
                  <a:pt x="6304" y="10657"/>
                </a:lnTo>
                <a:lnTo>
                  <a:pt x="6400" y="10657"/>
                </a:lnTo>
                <a:lnTo>
                  <a:pt x="6297" y="10767"/>
                </a:lnTo>
                <a:lnTo>
                  <a:pt x="6304" y="10877"/>
                </a:lnTo>
                <a:lnTo>
                  <a:pt x="6348" y="10877"/>
                </a:lnTo>
                <a:lnTo>
                  <a:pt x="6418" y="10778"/>
                </a:lnTo>
                <a:lnTo>
                  <a:pt x="6477" y="10739"/>
                </a:lnTo>
                <a:lnTo>
                  <a:pt x="6599" y="10657"/>
                </a:lnTo>
                <a:lnTo>
                  <a:pt x="6680" y="10576"/>
                </a:lnTo>
                <a:lnTo>
                  <a:pt x="6643" y="10519"/>
                </a:lnTo>
                <a:lnTo>
                  <a:pt x="6636" y="10421"/>
                </a:lnTo>
                <a:lnTo>
                  <a:pt x="6573" y="10576"/>
                </a:lnTo>
                <a:lnTo>
                  <a:pt x="6477" y="10588"/>
                </a:lnTo>
                <a:lnTo>
                  <a:pt x="6400" y="10519"/>
                </a:lnTo>
                <a:lnTo>
                  <a:pt x="6382" y="10421"/>
                </a:lnTo>
                <a:lnTo>
                  <a:pt x="6363" y="10271"/>
                </a:lnTo>
                <a:lnTo>
                  <a:pt x="6418" y="10178"/>
                </a:lnTo>
                <a:lnTo>
                  <a:pt x="6363" y="10109"/>
                </a:lnTo>
                <a:lnTo>
                  <a:pt x="6278" y="10138"/>
                </a:lnTo>
                <a:lnTo>
                  <a:pt x="6157" y="10248"/>
                </a:lnTo>
                <a:lnTo>
                  <a:pt x="6061" y="10421"/>
                </a:lnTo>
                <a:lnTo>
                  <a:pt x="5998" y="10450"/>
                </a:lnTo>
                <a:lnTo>
                  <a:pt x="6076" y="10317"/>
                </a:lnTo>
                <a:lnTo>
                  <a:pt x="6164" y="10138"/>
                </a:lnTo>
                <a:lnTo>
                  <a:pt x="6234" y="10069"/>
                </a:lnTo>
                <a:lnTo>
                  <a:pt x="6286" y="9971"/>
                </a:lnTo>
                <a:lnTo>
                  <a:pt x="6348" y="9959"/>
                </a:lnTo>
                <a:lnTo>
                  <a:pt x="6433" y="9959"/>
                </a:lnTo>
                <a:lnTo>
                  <a:pt x="6566" y="9989"/>
                </a:lnTo>
                <a:lnTo>
                  <a:pt x="6669" y="9971"/>
                </a:lnTo>
                <a:lnTo>
                  <a:pt x="6739" y="9850"/>
                </a:lnTo>
                <a:lnTo>
                  <a:pt x="6835" y="9798"/>
                </a:lnTo>
                <a:lnTo>
                  <a:pt x="6879" y="9740"/>
                </a:lnTo>
                <a:lnTo>
                  <a:pt x="6924" y="9688"/>
                </a:lnTo>
                <a:lnTo>
                  <a:pt x="6924" y="9510"/>
                </a:lnTo>
                <a:lnTo>
                  <a:pt x="6898" y="9451"/>
                </a:lnTo>
                <a:lnTo>
                  <a:pt x="6854" y="9428"/>
                </a:lnTo>
                <a:lnTo>
                  <a:pt x="6828" y="9302"/>
                </a:lnTo>
                <a:lnTo>
                  <a:pt x="6783" y="9249"/>
                </a:lnTo>
                <a:lnTo>
                  <a:pt x="6695" y="9209"/>
                </a:lnTo>
                <a:lnTo>
                  <a:pt x="6643" y="9111"/>
                </a:lnTo>
                <a:lnTo>
                  <a:pt x="6559" y="9019"/>
                </a:lnTo>
                <a:lnTo>
                  <a:pt x="6584" y="8921"/>
                </a:lnTo>
                <a:lnTo>
                  <a:pt x="6522" y="8701"/>
                </a:lnTo>
                <a:lnTo>
                  <a:pt x="6445" y="8471"/>
                </a:lnTo>
                <a:lnTo>
                  <a:pt x="6392" y="8320"/>
                </a:lnTo>
                <a:lnTo>
                  <a:pt x="6356" y="8401"/>
                </a:lnTo>
                <a:lnTo>
                  <a:pt x="6297" y="8591"/>
                </a:lnTo>
                <a:lnTo>
                  <a:pt x="6209" y="8701"/>
                </a:lnTo>
                <a:lnTo>
                  <a:pt x="6171" y="8591"/>
                </a:lnTo>
                <a:lnTo>
                  <a:pt x="6112" y="8569"/>
                </a:lnTo>
                <a:lnTo>
                  <a:pt x="6094" y="8332"/>
                </a:lnTo>
                <a:lnTo>
                  <a:pt x="6094" y="8183"/>
                </a:lnTo>
                <a:lnTo>
                  <a:pt x="5991" y="8159"/>
                </a:lnTo>
                <a:lnTo>
                  <a:pt x="5972" y="8090"/>
                </a:lnTo>
                <a:lnTo>
                  <a:pt x="5895" y="7963"/>
                </a:lnTo>
                <a:lnTo>
                  <a:pt x="5844" y="7910"/>
                </a:lnTo>
                <a:lnTo>
                  <a:pt x="5788" y="7951"/>
                </a:lnTo>
                <a:lnTo>
                  <a:pt x="5729" y="7940"/>
                </a:lnTo>
                <a:lnTo>
                  <a:pt x="5633" y="7882"/>
                </a:lnTo>
                <a:lnTo>
                  <a:pt x="5589" y="7922"/>
                </a:lnTo>
                <a:lnTo>
                  <a:pt x="5607" y="8240"/>
                </a:lnTo>
                <a:lnTo>
                  <a:pt x="5633" y="8401"/>
                </a:lnTo>
                <a:lnTo>
                  <a:pt x="5563" y="8591"/>
                </a:lnTo>
                <a:lnTo>
                  <a:pt x="5633" y="8730"/>
                </a:lnTo>
                <a:lnTo>
                  <a:pt x="5677" y="8880"/>
                </a:lnTo>
                <a:lnTo>
                  <a:pt x="5685" y="8990"/>
                </a:lnTo>
                <a:lnTo>
                  <a:pt x="5652" y="9100"/>
                </a:lnTo>
                <a:lnTo>
                  <a:pt x="5582" y="9221"/>
                </a:lnTo>
                <a:lnTo>
                  <a:pt x="5485" y="9290"/>
                </a:lnTo>
                <a:lnTo>
                  <a:pt x="5527" y="9371"/>
                </a:lnTo>
                <a:lnTo>
                  <a:pt x="5556" y="9618"/>
                </a:lnTo>
                <a:lnTo>
                  <a:pt x="5527" y="9781"/>
                </a:lnTo>
                <a:lnTo>
                  <a:pt x="5475" y="9820"/>
                </a:lnTo>
                <a:lnTo>
                  <a:pt x="5390" y="9688"/>
                </a:lnTo>
                <a:lnTo>
                  <a:pt x="5346" y="9510"/>
                </a:lnTo>
                <a:lnTo>
                  <a:pt x="5327" y="9359"/>
                </a:lnTo>
                <a:lnTo>
                  <a:pt x="5335" y="9221"/>
                </a:lnTo>
                <a:lnTo>
                  <a:pt x="5276" y="9192"/>
                </a:lnTo>
                <a:lnTo>
                  <a:pt x="5180" y="9192"/>
                </a:lnTo>
                <a:lnTo>
                  <a:pt x="5110" y="9129"/>
                </a:lnTo>
                <a:lnTo>
                  <a:pt x="5040" y="9070"/>
                </a:lnTo>
                <a:lnTo>
                  <a:pt x="4996" y="9001"/>
                </a:lnTo>
                <a:lnTo>
                  <a:pt x="4937" y="8933"/>
                </a:lnTo>
                <a:lnTo>
                  <a:pt x="4822" y="8868"/>
                </a:lnTo>
                <a:lnTo>
                  <a:pt x="4745" y="8892"/>
                </a:lnTo>
                <a:lnTo>
                  <a:pt x="4708" y="8760"/>
                </a:lnTo>
                <a:lnTo>
                  <a:pt x="4682" y="8591"/>
                </a:lnTo>
                <a:lnTo>
                  <a:pt x="4593" y="8569"/>
                </a:lnTo>
                <a:lnTo>
                  <a:pt x="4605" y="8350"/>
                </a:lnTo>
                <a:lnTo>
                  <a:pt x="4620" y="8211"/>
                </a:lnTo>
                <a:lnTo>
                  <a:pt x="4682" y="7992"/>
                </a:lnTo>
                <a:lnTo>
                  <a:pt x="4760" y="7830"/>
                </a:lnTo>
                <a:lnTo>
                  <a:pt x="4829" y="7802"/>
                </a:lnTo>
                <a:lnTo>
                  <a:pt x="4829" y="7663"/>
                </a:lnTo>
                <a:lnTo>
                  <a:pt x="4881" y="7582"/>
                </a:lnTo>
                <a:lnTo>
                  <a:pt x="4970" y="7570"/>
                </a:lnTo>
                <a:lnTo>
                  <a:pt x="5040" y="7421"/>
                </a:lnTo>
                <a:lnTo>
                  <a:pt x="5059" y="7323"/>
                </a:lnTo>
                <a:lnTo>
                  <a:pt x="5110" y="7132"/>
                </a:lnTo>
                <a:lnTo>
                  <a:pt x="5128" y="7022"/>
                </a:lnTo>
                <a:lnTo>
                  <a:pt x="5187" y="7091"/>
                </a:lnTo>
                <a:lnTo>
                  <a:pt x="5276" y="7052"/>
                </a:lnTo>
                <a:lnTo>
                  <a:pt x="5390" y="6883"/>
                </a:lnTo>
                <a:lnTo>
                  <a:pt x="5397" y="6763"/>
                </a:lnTo>
                <a:lnTo>
                  <a:pt x="5353" y="6642"/>
                </a:lnTo>
                <a:lnTo>
                  <a:pt x="5397" y="6503"/>
                </a:lnTo>
                <a:lnTo>
                  <a:pt x="5397" y="6371"/>
                </a:lnTo>
                <a:lnTo>
                  <a:pt x="5320" y="6243"/>
                </a:lnTo>
                <a:lnTo>
                  <a:pt x="5232" y="6203"/>
                </a:lnTo>
                <a:lnTo>
                  <a:pt x="5143" y="6174"/>
                </a:lnTo>
                <a:lnTo>
                  <a:pt x="5143" y="6475"/>
                </a:lnTo>
                <a:lnTo>
                  <a:pt x="5103" y="6681"/>
                </a:lnTo>
                <a:lnTo>
                  <a:pt x="5040" y="6861"/>
                </a:lnTo>
                <a:lnTo>
                  <a:pt x="4977" y="6693"/>
                </a:lnTo>
                <a:lnTo>
                  <a:pt x="4996" y="6520"/>
                </a:lnTo>
                <a:lnTo>
                  <a:pt x="4926" y="6353"/>
                </a:lnTo>
                <a:lnTo>
                  <a:pt x="4848" y="6543"/>
                </a:lnTo>
                <a:lnTo>
                  <a:pt x="4848" y="6284"/>
                </a:lnTo>
                <a:lnTo>
                  <a:pt x="4734" y="6232"/>
                </a:lnTo>
                <a:lnTo>
                  <a:pt x="4785" y="6094"/>
                </a:lnTo>
                <a:lnTo>
                  <a:pt x="4700" y="5782"/>
                </a:lnTo>
                <a:lnTo>
                  <a:pt x="4649" y="5654"/>
                </a:lnTo>
                <a:lnTo>
                  <a:pt x="4568" y="5603"/>
                </a:lnTo>
                <a:close/>
                <a:moveTo>
                  <a:pt x="14761" y="5619"/>
                </a:moveTo>
                <a:lnTo>
                  <a:pt x="14791" y="5817"/>
                </a:lnTo>
                <a:lnTo>
                  <a:pt x="14746" y="5782"/>
                </a:lnTo>
                <a:lnTo>
                  <a:pt x="14761" y="5619"/>
                </a:lnTo>
                <a:close/>
                <a:moveTo>
                  <a:pt x="21007" y="5713"/>
                </a:moveTo>
                <a:lnTo>
                  <a:pt x="20995" y="5724"/>
                </a:lnTo>
                <a:lnTo>
                  <a:pt x="20918" y="5851"/>
                </a:lnTo>
                <a:lnTo>
                  <a:pt x="20929" y="5931"/>
                </a:lnTo>
                <a:lnTo>
                  <a:pt x="20995" y="5915"/>
                </a:lnTo>
                <a:lnTo>
                  <a:pt x="21066" y="5903"/>
                </a:lnTo>
                <a:lnTo>
                  <a:pt x="21128" y="5833"/>
                </a:lnTo>
                <a:lnTo>
                  <a:pt x="21135" y="5793"/>
                </a:lnTo>
                <a:lnTo>
                  <a:pt x="21051" y="5713"/>
                </a:lnTo>
                <a:lnTo>
                  <a:pt x="21007" y="5713"/>
                </a:lnTo>
                <a:close/>
                <a:moveTo>
                  <a:pt x="4387" y="6111"/>
                </a:moveTo>
                <a:lnTo>
                  <a:pt x="4343" y="6232"/>
                </a:lnTo>
                <a:lnTo>
                  <a:pt x="4291" y="6312"/>
                </a:lnTo>
                <a:lnTo>
                  <a:pt x="4376" y="6422"/>
                </a:lnTo>
                <a:lnTo>
                  <a:pt x="4420" y="6394"/>
                </a:lnTo>
                <a:lnTo>
                  <a:pt x="4498" y="6475"/>
                </a:lnTo>
                <a:lnTo>
                  <a:pt x="4542" y="6394"/>
                </a:lnTo>
                <a:lnTo>
                  <a:pt x="4509" y="6284"/>
                </a:lnTo>
                <a:lnTo>
                  <a:pt x="4483" y="6243"/>
                </a:lnTo>
                <a:lnTo>
                  <a:pt x="4446" y="6192"/>
                </a:lnTo>
                <a:lnTo>
                  <a:pt x="4387" y="6111"/>
                </a:lnTo>
                <a:close/>
                <a:moveTo>
                  <a:pt x="11979" y="6236"/>
                </a:moveTo>
                <a:lnTo>
                  <a:pt x="11982" y="6241"/>
                </a:lnTo>
                <a:lnTo>
                  <a:pt x="11960" y="6388"/>
                </a:lnTo>
                <a:lnTo>
                  <a:pt x="11956" y="6389"/>
                </a:lnTo>
                <a:lnTo>
                  <a:pt x="11979" y="6236"/>
                </a:lnTo>
                <a:close/>
                <a:moveTo>
                  <a:pt x="5718" y="6601"/>
                </a:moveTo>
                <a:lnTo>
                  <a:pt x="5666" y="6624"/>
                </a:lnTo>
                <a:lnTo>
                  <a:pt x="5641" y="6763"/>
                </a:lnTo>
                <a:lnTo>
                  <a:pt x="5652" y="6883"/>
                </a:lnTo>
                <a:lnTo>
                  <a:pt x="5718" y="6872"/>
                </a:lnTo>
                <a:lnTo>
                  <a:pt x="5762" y="6803"/>
                </a:lnTo>
                <a:lnTo>
                  <a:pt x="5774" y="6763"/>
                </a:lnTo>
                <a:lnTo>
                  <a:pt x="5762" y="6671"/>
                </a:lnTo>
                <a:lnTo>
                  <a:pt x="5718" y="6601"/>
                </a:lnTo>
                <a:close/>
                <a:moveTo>
                  <a:pt x="9287" y="7022"/>
                </a:moveTo>
                <a:lnTo>
                  <a:pt x="9191" y="7144"/>
                </a:lnTo>
                <a:lnTo>
                  <a:pt x="9113" y="7080"/>
                </a:lnTo>
                <a:lnTo>
                  <a:pt x="9025" y="7213"/>
                </a:lnTo>
                <a:lnTo>
                  <a:pt x="8929" y="7052"/>
                </a:lnTo>
                <a:lnTo>
                  <a:pt x="8841" y="7091"/>
                </a:lnTo>
                <a:lnTo>
                  <a:pt x="8797" y="7230"/>
                </a:lnTo>
                <a:lnTo>
                  <a:pt x="8929" y="7282"/>
                </a:lnTo>
                <a:lnTo>
                  <a:pt x="8929" y="7351"/>
                </a:lnTo>
                <a:lnTo>
                  <a:pt x="8826" y="7392"/>
                </a:lnTo>
                <a:lnTo>
                  <a:pt x="8947" y="7501"/>
                </a:lnTo>
                <a:lnTo>
                  <a:pt x="8892" y="7600"/>
                </a:lnTo>
                <a:lnTo>
                  <a:pt x="9058" y="7651"/>
                </a:lnTo>
                <a:lnTo>
                  <a:pt x="9139" y="7692"/>
                </a:lnTo>
                <a:lnTo>
                  <a:pt x="9191" y="7651"/>
                </a:lnTo>
                <a:lnTo>
                  <a:pt x="9356" y="7501"/>
                </a:lnTo>
                <a:lnTo>
                  <a:pt x="9434" y="7340"/>
                </a:lnTo>
                <a:lnTo>
                  <a:pt x="9375" y="7189"/>
                </a:lnTo>
                <a:lnTo>
                  <a:pt x="9383" y="7034"/>
                </a:lnTo>
                <a:lnTo>
                  <a:pt x="9287" y="7022"/>
                </a:lnTo>
                <a:close/>
                <a:moveTo>
                  <a:pt x="5117" y="7201"/>
                </a:moveTo>
                <a:lnTo>
                  <a:pt x="5103" y="7403"/>
                </a:lnTo>
                <a:lnTo>
                  <a:pt x="5091" y="7582"/>
                </a:lnTo>
                <a:lnTo>
                  <a:pt x="5040" y="7680"/>
                </a:lnTo>
                <a:lnTo>
                  <a:pt x="5128" y="7663"/>
                </a:lnTo>
                <a:lnTo>
                  <a:pt x="5143" y="7790"/>
                </a:lnTo>
                <a:lnTo>
                  <a:pt x="5232" y="7680"/>
                </a:lnTo>
                <a:lnTo>
                  <a:pt x="5283" y="7570"/>
                </a:lnTo>
                <a:lnTo>
                  <a:pt x="5320" y="7651"/>
                </a:lnTo>
                <a:lnTo>
                  <a:pt x="5416" y="7704"/>
                </a:lnTo>
                <a:lnTo>
                  <a:pt x="5468" y="7639"/>
                </a:lnTo>
                <a:lnTo>
                  <a:pt x="5424" y="7570"/>
                </a:lnTo>
                <a:lnTo>
                  <a:pt x="5379" y="7582"/>
                </a:lnTo>
                <a:lnTo>
                  <a:pt x="5379" y="7490"/>
                </a:lnTo>
                <a:lnTo>
                  <a:pt x="5309" y="7421"/>
                </a:lnTo>
                <a:lnTo>
                  <a:pt x="5239" y="7340"/>
                </a:lnTo>
                <a:lnTo>
                  <a:pt x="5206" y="7282"/>
                </a:lnTo>
                <a:lnTo>
                  <a:pt x="5180" y="7323"/>
                </a:lnTo>
                <a:lnTo>
                  <a:pt x="5169" y="7213"/>
                </a:lnTo>
                <a:lnTo>
                  <a:pt x="5117" y="7201"/>
                </a:lnTo>
                <a:close/>
                <a:moveTo>
                  <a:pt x="11059" y="7418"/>
                </a:moveTo>
                <a:lnTo>
                  <a:pt x="11075" y="7490"/>
                </a:lnTo>
                <a:lnTo>
                  <a:pt x="11056" y="7429"/>
                </a:lnTo>
                <a:lnTo>
                  <a:pt x="11059" y="7418"/>
                </a:lnTo>
                <a:close/>
                <a:moveTo>
                  <a:pt x="0" y="7623"/>
                </a:moveTo>
                <a:lnTo>
                  <a:pt x="0" y="7704"/>
                </a:lnTo>
                <a:lnTo>
                  <a:pt x="7" y="7732"/>
                </a:lnTo>
                <a:lnTo>
                  <a:pt x="59" y="7720"/>
                </a:lnTo>
                <a:lnTo>
                  <a:pt x="85" y="7749"/>
                </a:lnTo>
                <a:lnTo>
                  <a:pt x="129" y="7790"/>
                </a:lnTo>
                <a:lnTo>
                  <a:pt x="173" y="7749"/>
                </a:lnTo>
                <a:lnTo>
                  <a:pt x="181" y="7732"/>
                </a:lnTo>
                <a:lnTo>
                  <a:pt x="122" y="7704"/>
                </a:lnTo>
                <a:lnTo>
                  <a:pt x="70" y="7651"/>
                </a:lnTo>
                <a:lnTo>
                  <a:pt x="34" y="7663"/>
                </a:lnTo>
                <a:lnTo>
                  <a:pt x="0" y="7623"/>
                </a:lnTo>
                <a:close/>
                <a:moveTo>
                  <a:pt x="5283" y="7813"/>
                </a:moveTo>
                <a:lnTo>
                  <a:pt x="5232" y="7910"/>
                </a:lnTo>
                <a:lnTo>
                  <a:pt x="5250" y="7951"/>
                </a:lnTo>
                <a:lnTo>
                  <a:pt x="5294" y="7963"/>
                </a:lnTo>
                <a:lnTo>
                  <a:pt x="5361" y="7841"/>
                </a:lnTo>
                <a:lnTo>
                  <a:pt x="5361" y="7813"/>
                </a:lnTo>
                <a:lnTo>
                  <a:pt x="5283" y="7813"/>
                </a:lnTo>
                <a:close/>
                <a:moveTo>
                  <a:pt x="5475" y="7922"/>
                </a:moveTo>
                <a:lnTo>
                  <a:pt x="5460" y="7980"/>
                </a:lnTo>
                <a:lnTo>
                  <a:pt x="5449" y="7992"/>
                </a:lnTo>
                <a:lnTo>
                  <a:pt x="5468" y="8049"/>
                </a:lnTo>
                <a:lnTo>
                  <a:pt x="5493" y="8061"/>
                </a:lnTo>
                <a:lnTo>
                  <a:pt x="5519" y="7963"/>
                </a:lnTo>
                <a:lnTo>
                  <a:pt x="5500" y="7922"/>
                </a:lnTo>
                <a:lnTo>
                  <a:pt x="5475" y="7922"/>
                </a:lnTo>
                <a:close/>
                <a:moveTo>
                  <a:pt x="10968" y="8048"/>
                </a:moveTo>
                <a:lnTo>
                  <a:pt x="11005" y="8130"/>
                </a:lnTo>
                <a:lnTo>
                  <a:pt x="11002" y="8150"/>
                </a:lnTo>
                <a:lnTo>
                  <a:pt x="10968" y="8058"/>
                </a:lnTo>
                <a:lnTo>
                  <a:pt x="10968" y="8048"/>
                </a:lnTo>
                <a:close/>
                <a:moveTo>
                  <a:pt x="313" y="8309"/>
                </a:moveTo>
                <a:lnTo>
                  <a:pt x="251" y="8332"/>
                </a:lnTo>
                <a:lnTo>
                  <a:pt x="288" y="8389"/>
                </a:lnTo>
                <a:lnTo>
                  <a:pt x="332" y="8418"/>
                </a:lnTo>
                <a:lnTo>
                  <a:pt x="365" y="8389"/>
                </a:lnTo>
                <a:lnTo>
                  <a:pt x="358" y="8320"/>
                </a:lnTo>
                <a:lnTo>
                  <a:pt x="313" y="8309"/>
                </a:lnTo>
                <a:close/>
                <a:moveTo>
                  <a:pt x="9951" y="8621"/>
                </a:moveTo>
                <a:lnTo>
                  <a:pt x="9906" y="8770"/>
                </a:lnTo>
                <a:lnTo>
                  <a:pt x="9880" y="8949"/>
                </a:lnTo>
                <a:lnTo>
                  <a:pt x="9913" y="9031"/>
                </a:lnTo>
                <a:lnTo>
                  <a:pt x="9913" y="9192"/>
                </a:lnTo>
                <a:lnTo>
                  <a:pt x="9951" y="9111"/>
                </a:lnTo>
                <a:lnTo>
                  <a:pt x="9965" y="9151"/>
                </a:lnTo>
                <a:lnTo>
                  <a:pt x="9951" y="9237"/>
                </a:lnTo>
                <a:lnTo>
                  <a:pt x="9957" y="9278"/>
                </a:lnTo>
                <a:lnTo>
                  <a:pt x="10035" y="9302"/>
                </a:lnTo>
                <a:lnTo>
                  <a:pt x="10079" y="9400"/>
                </a:lnTo>
                <a:lnTo>
                  <a:pt x="10061" y="9498"/>
                </a:lnTo>
                <a:lnTo>
                  <a:pt x="9976" y="9480"/>
                </a:lnTo>
                <a:lnTo>
                  <a:pt x="9965" y="9579"/>
                </a:lnTo>
                <a:lnTo>
                  <a:pt x="10002" y="9659"/>
                </a:lnTo>
                <a:lnTo>
                  <a:pt x="9932" y="9711"/>
                </a:lnTo>
                <a:lnTo>
                  <a:pt x="9957" y="9769"/>
                </a:lnTo>
                <a:lnTo>
                  <a:pt x="10046" y="9798"/>
                </a:lnTo>
                <a:lnTo>
                  <a:pt x="9991" y="9820"/>
                </a:lnTo>
                <a:lnTo>
                  <a:pt x="9906" y="9989"/>
                </a:lnTo>
                <a:lnTo>
                  <a:pt x="9939" y="10011"/>
                </a:lnTo>
                <a:lnTo>
                  <a:pt x="9976" y="9948"/>
                </a:lnTo>
                <a:lnTo>
                  <a:pt x="10035" y="9971"/>
                </a:lnTo>
                <a:lnTo>
                  <a:pt x="10072" y="9907"/>
                </a:lnTo>
                <a:lnTo>
                  <a:pt x="10105" y="9930"/>
                </a:lnTo>
                <a:lnTo>
                  <a:pt x="10201" y="9891"/>
                </a:lnTo>
                <a:lnTo>
                  <a:pt x="10282" y="9891"/>
                </a:lnTo>
                <a:lnTo>
                  <a:pt x="10333" y="9809"/>
                </a:lnTo>
                <a:lnTo>
                  <a:pt x="10316" y="9740"/>
                </a:lnTo>
                <a:lnTo>
                  <a:pt x="10341" y="9688"/>
                </a:lnTo>
                <a:lnTo>
                  <a:pt x="10348" y="9590"/>
                </a:lnTo>
                <a:lnTo>
                  <a:pt x="10282" y="9561"/>
                </a:lnTo>
                <a:lnTo>
                  <a:pt x="10263" y="9510"/>
                </a:lnTo>
                <a:lnTo>
                  <a:pt x="10227" y="9319"/>
                </a:lnTo>
                <a:lnTo>
                  <a:pt x="10186" y="9302"/>
                </a:lnTo>
                <a:lnTo>
                  <a:pt x="10124" y="9088"/>
                </a:lnTo>
                <a:lnTo>
                  <a:pt x="10061" y="9088"/>
                </a:lnTo>
                <a:lnTo>
                  <a:pt x="10116" y="8933"/>
                </a:lnTo>
                <a:lnTo>
                  <a:pt x="10131" y="8782"/>
                </a:lnTo>
                <a:lnTo>
                  <a:pt x="10072" y="8782"/>
                </a:lnTo>
                <a:lnTo>
                  <a:pt x="10010" y="8811"/>
                </a:lnTo>
                <a:lnTo>
                  <a:pt x="10072" y="8621"/>
                </a:lnTo>
                <a:lnTo>
                  <a:pt x="10002" y="8632"/>
                </a:lnTo>
                <a:lnTo>
                  <a:pt x="9951" y="8621"/>
                </a:lnTo>
                <a:close/>
                <a:moveTo>
                  <a:pt x="1106" y="8742"/>
                </a:moveTo>
                <a:lnTo>
                  <a:pt x="1073" y="8770"/>
                </a:lnTo>
                <a:lnTo>
                  <a:pt x="1021" y="8829"/>
                </a:lnTo>
                <a:lnTo>
                  <a:pt x="1029" y="8909"/>
                </a:lnTo>
                <a:lnTo>
                  <a:pt x="1055" y="8949"/>
                </a:lnTo>
                <a:lnTo>
                  <a:pt x="1117" y="8880"/>
                </a:lnTo>
                <a:lnTo>
                  <a:pt x="1169" y="8799"/>
                </a:lnTo>
                <a:lnTo>
                  <a:pt x="1143" y="8742"/>
                </a:lnTo>
                <a:lnTo>
                  <a:pt x="1106" y="8742"/>
                </a:lnTo>
                <a:close/>
                <a:moveTo>
                  <a:pt x="11743" y="9037"/>
                </a:moveTo>
                <a:lnTo>
                  <a:pt x="11746" y="9042"/>
                </a:lnTo>
                <a:lnTo>
                  <a:pt x="11753" y="9047"/>
                </a:lnTo>
                <a:lnTo>
                  <a:pt x="11746" y="9047"/>
                </a:lnTo>
                <a:lnTo>
                  <a:pt x="11743" y="9037"/>
                </a:lnTo>
                <a:close/>
                <a:moveTo>
                  <a:pt x="10986" y="9059"/>
                </a:moveTo>
                <a:lnTo>
                  <a:pt x="10898" y="9111"/>
                </a:lnTo>
                <a:lnTo>
                  <a:pt x="10909" y="9180"/>
                </a:lnTo>
                <a:lnTo>
                  <a:pt x="10968" y="9278"/>
                </a:lnTo>
                <a:lnTo>
                  <a:pt x="11005" y="9139"/>
                </a:lnTo>
                <a:lnTo>
                  <a:pt x="10986" y="9059"/>
                </a:lnTo>
                <a:close/>
                <a:moveTo>
                  <a:pt x="9843" y="9209"/>
                </a:moveTo>
                <a:lnTo>
                  <a:pt x="9799" y="9221"/>
                </a:lnTo>
                <a:lnTo>
                  <a:pt x="9759" y="9290"/>
                </a:lnTo>
                <a:lnTo>
                  <a:pt x="9670" y="9428"/>
                </a:lnTo>
                <a:lnTo>
                  <a:pt x="9704" y="9579"/>
                </a:lnTo>
                <a:lnTo>
                  <a:pt x="9652" y="9740"/>
                </a:lnTo>
                <a:lnTo>
                  <a:pt x="9740" y="9757"/>
                </a:lnTo>
                <a:lnTo>
                  <a:pt x="9843" y="9671"/>
                </a:lnTo>
                <a:lnTo>
                  <a:pt x="9888" y="9538"/>
                </a:lnTo>
                <a:lnTo>
                  <a:pt x="9880" y="9428"/>
                </a:lnTo>
                <a:lnTo>
                  <a:pt x="9836" y="9388"/>
                </a:lnTo>
                <a:lnTo>
                  <a:pt x="9880" y="9412"/>
                </a:lnTo>
                <a:lnTo>
                  <a:pt x="9913" y="9319"/>
                </a:lnTo>
                <a:lnTo>
                  <a:pt x="9843" y="9209"/>
                </a:lnTo>
                <a:close/>
                <a:moveTo>
                  <a:pt x="18765" y="9330"/>
                </a:moveTo>
                <a:lnTo>
                  <a:pt x="18739" y="9359"/>
                </a:lnTo>
                <a:lnTo>
                  <a:pt x="18765" y="9440"/>
                </a:lnTo>
                <a:lnTo>
                  <a:pt x="18702" y="9510"/>
                </a:lnTo>
                <a:lnTo>
                  <a:pt x="18702" y="9711"/>
                </a:lnTo>
                <a:lnTo>
                  <a:pt x="18739" y="9861"/>
                </a:lnTo>
                <a:lnTo>
                  <a:pt x="18739" y="10058"/>
                </a:lnTo>
                <a:lnTo>
                  <a:pt x="18720" y="10167"/>
                </a:lnTo>
                <a:lnTo>
                  <a:pt x="18731" y="10317"/>
                </a:lnTo>
                <a:lnTo>
                  <a:pt x="18720" y="10450"/>
                </a:lnTo>
                <a:lnTo>
                  <a:pt x="18731" y="10559"/>
                </a:lnTo>
                <a:lnTo>
                  <a:pt x="18773" y="10450"/>
                </a:lnTo>
                <a:lnTo>
                  <a:pt x="18817" y="10531"/>
                </a:lnTo>
                <a:lnTo>
                  <a:pt x="18817" y="10450"/>
                </a:lnTo>
                <a:lnTo>
                  <a:pt x="18758" y="10299"/>
                </a:lnTo>
                <a:lnTo>
                  <a:pt x="18790" y="10097"/>
                </a:lnTo>
                <a:lnTo>
                  <a:pt x="18887" y="10150"/>
                </a:lnTo>
                <a:lnTo>
                  <a:pt x="18828" y="9891"/>
                </a:lnTo>
                <a:lnTo>
                  <a:pt x="18798" y="9740"/>
                </a:lnTo>
                <a:lnTo>
                  <a:pt x="18798" y="9590"/>
                </a:lnTo>
                <a:lnTo>
                  <a:pt x="18783" y="9440"/>
                </a:lnTo>
                <a:lnTo>
                  <a:pt x="18765" y="9330"/>
                </a:lnTo>
                <a:close/>
                <a:moveTo>
                  <a:pt x="2300" y="9371"/>
                </a:moveTo>
                <a:lnTo>
                  <a:pt x="2293" y="9428"/>
                </a:lnTo>
                <a:lnTo>
                  <a:pt x="2300" y="9498"/>
                </a:lnTo>
                <a:lnTo>
                  <a:pt x="2338" y="9538"/>
                </a:lnTo>
                <a:lnTo>
                  <a:pt x="2363" y="9602"/>
                </a:lnTo>
                <a:lnTo>
                  <a:pt x="2397" y="9671"/>
                </a:lnTo>
                <a:lnTo>
                  <a:pt x="2415" y="9671"/>
                </a:lnTo>
                <a:lnTo>
                  <a:pt x="2371" y="9561"/>
                </a:lnTo>
                <a:lnTo>
                  <a:pt x="2382" y="9388"/>
                </a:lnTo>
                <a:lnTo>
                  <a:pt x="2327" y="9400"/>
                </a:lnTo>
                <a:lnTo>
                  <a:pt x="2300" y="9371"/>
                </a:lnTo>
                <a:close/>
                <a:moveTo>
                  <a:pt x="11119" y="9754"/>
                </a:moveTo>
                <a:lnTo>
                  <a:pt x="11128" y="9785"/>
                </a:lnTo>
                <a:lnTo>
                  <a:pt x="11119" y="9757"/>
                </a:lnTo>
                <a:lnTo>
                  <a:pt x="11119" y="9754"/>
                </a:lnTo>
                <a:close/>
                <a:moveTo>
                  <a:pt x="6916" y="9769"/>
                </a:moveTo>
                <a:lnTo>
                  <a:pt x="6861" y="9809"/>
                </a:lnTo>
                <a:lnTo>
                  <a:pt x="6828" y="9907"/>
                </a:lnTo>
                <a:lnTo>
                  <a:pt x="6765" y="10138"/>
                </a:lnTo>
                <a:lnTo>
                  <a:pt x="6713" y="10207"/>
                </a:lnTo>
                <a:lnTo>
                  <a:pt x="6739" y="10248"/>
                </a:lnTo>
                <a:lnTo>
                  <a:pt x="6706" y="10299"/>
                </a:lnTo>
                <a:lnTo>
                  <a:pt x="6713" y="10340"/>
                </a:lnTo>
                <a:lnTo>
                  <a:pt x="6887" y="10340"/>
                </a:lnTo>
                <a:lnTo>
                  <a:pt x="6949" y="10368"/>
                </a:lnTo>
                <a:lnTo>
                  <a:pt x="6905" y="10438"/>
                </a:lnTo>
                <a:lnTo>
                  <a:pt x="6942" y="10438"/>
                </a:lnTo>
                <a:lnTo>
                  <a:pt x="7012" y="10317"/>
                </a:lnTo>
                <a:lnTo>
                  <a:pt x="7027" y="10340"/>
                </a:lnTo>
                <a:lnTo>
                  <a:pt x="7019" y="10450"/>
                </a:lnTo>
                <a:lnTo>
                  <a:pt x="7053" y="10478"/>
                </a:lnTo>
                <a:lnTo>
                  <a:pt x="7078" y="10478"/>
                </a:lnTo>
                <a:lnTo>
                  <a:pt x="7108" y="10358"/>
                </a:lnTo>
                <a:lnTo>
                  <a:pt x="7090" y="10260"/>
                </a:lnTo>
                <a:lnTo>
                  <a:pt x="7078" y="10190"/>
                </a:lnTo>
                <a:lnTo>
                  <a:pt x="7038" y="10219"/>
                </a:lnTo>
                <a:lnTo>
                  <a:pt x="7053" y="10109"/>
                </a:lnTo>
                <a:lnTo>
                  <a:pt x="6994" y="10069"/>
                </a:lnTo>
                <a:lnTo>
                  <a:pt x="6975" y="10109"/>
                </a:lnTo>
                <a:lnTo>
                  <a:pt x="6916" y="10058"/>
                </a:lnTo>
                <a:lnTo>
                  <a:pt x="6942" y="10011"/>
                </a:lnTo>
                <a:lnTo>
                  <a:pt x="6898" y="9989"/>
                </a:lnTo>
                <a:lnTo>
                  <a:pt x="6861" y="10028"/>
                </a:lnTo>
                <a:lnTo>
                  <a:pt x="6898" y="9907"/>
                </a:lnTo>
                <a:lnTo>
                  <a:pt x="6931" y="9809"/>
                </a:lnTo>
                <a:lnTo>
                  <a:pt x="6942" y="9769"/>
                </a:lnTo>
                <a:lnTo>
                  <a:pt x="6916" y="9769"/>
                </a:lnTo>
                <a:close/>
                <a:moveTo>
                  <a:pt x="16089" y="9859"/>
                </a:moveTo>
                <a:lnTo>
                  <a:pt x="16097" y="9883"/>
                </a:lnTo>
                <a:lnTo>
                  <a:pt x="16096" y="9886"/>
                </a:lnTo>
                <a:lnTo>
                  <a:pt x="16088" y="9861"/>
                </a:lnTo>
                <a:lnTo>
                  <a:pt x="16089" y="9859"/>
                </a:lnTo>
                <a:close/>
                <a:moveTo>
                  <a:pt x="2588" y="9891"/>
                </a:moveTo>
                <a:lnTo>
                  <a:pt x="2581" y="9919"/>
                </a:lnTo>
                <a:lnTo>
                  <a:pt x="2607" y="9999"/>
                </a:lnTo>
                <a:lnTo>
                  <a:pt x="2669" y="10028"/>
                </a:lnTo>
                <a:lnTo>
                  <a:pt x="2677" y="10069"/>
                </a:lnTo>
                <a:lnTo>
                  <a:pt x="2728" y="10121"/>
                </a:lnTo>
                <a:lnTo>
                  <a:pt x="2747" y="10167"/>
                </a:lnTo>
                <a:lnTo>
                  <a:pt x="2842" y="10230"/>
                </a:lnTo>
                <a:lnTo>
                  <a:pt x="2876" y="10219"/>
                </a:lnTo>
                <a:lnTo>
                  <a:pt x="2850" y="10138"/>
                </a:lnTo>
                <a:lnTo>
                  <a:pt x="2791" y="10081"/>
                </a:lnTo>
                <a:lnTo>
                  <a:pt x="2765" y="10011"/>
                </a:lnTo>
                <a:lnTo>
                  <a:pt x="2747" y="9959"/>
                </a:lnTo>
                <a:lnTo>
                  <a:pt x="2684" y="9948"/>
                </a:lnTo>
                <a:lnTo>
                  <a:pt x="2651" y="9919"/>
                </a:lnTo>
                <a:lnTo>
                  <a:pt x="2588" y="9891"/>
                </a:lnTo>
                <a:close/>
                <a:moveTo>
                  <a:pt x="13796" y="9907"/>
                </a:moveTo>
                <a:lnTo>
                  <a:pt x="13797" y="9908"/>
                </a:lnTo>
                <a:lnTo>
                  <a:pt x="13795" y="9913"/>
                </a:lnTo>
                <a:lnTo>
                  <a:pt x="13794" y="9912"/>
                </a:lnTo>
                <a:lnTo>
                  <a:pt x="13796" y="9907"/>
                </a:lnTo>
                <a:close/>
                <a:moveTo>
                  <a:pt x="10533" y="9999"/>
                </a:moveTo>
                <a:lnTo>
                  <a:pt x="10535" y="10003"/>
                </a:lnTo>
                <a:lnTo>
                  <a:pt x="10532" y="10004"/>
                </a:lnTo>
                <a:lnTo>
                  <a:pt x="10530" y="10000"/>
                </a:lnTo>
                <a:lnTo>
                  <a:pt x="10533" y="9999"/>
                </a:lnTo>
                <a:close/>
                <a:moveTo>
                  <a:pt x="6418" y="10011"/>
                </a:moveTo>
                <a:lnTo>
                  <a:pt x="6400" y="10028"/>
                </a:lnTo>
                <a:lnTo>
                  <a:pt x="6451" y="10097"/>
                </a:lnTo>
                <a:lnTo>
                  <a:pt x="6529" y="10138"/>
                </a:lnTo>
                <a:lnTo>
                  <a:pt x="6559" y="10138"/>
                </a:lnTo>
                <a:lnTo>
                  <a:pt x="6559" y="10109"/>
                </a:lnTo>
                <a:lnTo>
                  <a:pt x="6496" y="10040"/>
                </a:lnTo>
                <a:lnTo>
                  <a:pt x="6418" y="10011"/>
                </a:lnTo>
                <a:close/>
                <a:moveTo>
                  <a:pt x="17200" y="10032"/>
                </a:moveTo>
                <a:lnTo>
                  <a:pt x="17207" y="10035"/>
                </a:lnTo>
                <a:lnTo>
                  <a:pt x="17206" y="10039"/>
                </a:lnTo>
                <a:lnTo>
                  <a:pt x="17198" y="10041"/>
                </a:lnTo>
                <a:lnTo>
                  <a:pt x="17200" y="10032"/>
                </a:lnTo>
                <a:close/>
                <a:moveTo>
                  <a:pt x="17277" y="10062"/>
                </a:moveTo>
                <a:lnTo>
                  <a:pt x="17285" y="10067"/>
                </a:lnTo>
                <a:lnTo>
                  <a:pt x="17283" y="10069"/>
                </a:lnTo>
                <a:lnTo>
                  <a:pt x="17276" y="10063"/>
                </a:lnTo>
                <a:lnTo>
                  <a:pt x="17277" y="10062"/>
                </a:lnTo>
                <a:close/>
                <a:moveTo>
                  <a:pt x="11574" y="10220"/>
                </a:moveTo>
                <a:lnTo>
                  <a:pt x="11605" y="10260"/>
                </a:lnTo>
                <a:lnTo>
                  <a:pt x="11605" y="10284"/>
                </a:lnTo>
                <a:lnTo>
                  <a:pt x="11603" y="10287"/>
                </a:lnTo>
                <a:lnTo>
                  <a:pt x="11598" y="10260"/>
                </a:lnTo>
                <a:lnTo>
                  <a:pt x="11573" y="10230"/>
                </a:lnTo>
                <a:lnTo>
                  <a:pt x="11574" y="10220"/>
                </a:lnTo>
                <a:close/>
                <a:moveTo>
                  <a:pt x="4977" y="10248"/>
                </a:moveTo>
                <a:lnTo>
                  <a:pt x="4926" y="10288"/>
                </a:lnTo>
                <a:lnTo>
                  <a:pt x="4918" y="10288"/>
                </a:lnTo>
                <a:lnTo>
                  <a:pt x="4977" y="10248"/>
                </a:lnTo>
                <a:close/>
                <a:moveTo>
                  <a:pt x="11370" y="10271"/>
                </a:moveTo>
                <a:lnTo>
                  <a:pt x="11370" y="10299"/>
                </a:lnTo>
                <a:lnTo>
                  <a:pt x="11318" y="10317"/>
                </a:lnTo>
                <a:lnTo>
                  <a:pt x="11362" y="10299"/>
                </a:lnTo>
                <a:lnTo>
                  <a:pt x="11370" y="10271"/>
                </a:lnTo>
                <a:close/>
                <a:moveTo>
                  <a:pt x="11705" y="10288"/>
                </a:moveTo>
                <a:lnTo>
                  <a:pt x="11708" y="10288"/>
                </a:lnTo>
                <a:lnTo>
                  <a:pt x="11730" y="10309"/>
                </a:lnTo>
                <a:lnTo>
                  <a:pt x="11723" y="10317"/>
                </a:lnTo>
                <a:lnTo>
                  <a:pt x="11705" y="10288"/>
                </a:lnTo>
                <a:close/>
                <a:moveTo>
                  <a:pt x="17153" y="10291"/>
                </a:moveTo>
                <a:lnTo>
                  <a:pt x="17159" y="10309"/>
                </a:lnTo>
                <a:lnTo>
                  <a:pt x="17157" y="10310"/>
                </a:lnTo>
                <a:lnTo>
                  <a:pt x="17153" y="10291"/>
                </a:lnTo>
                <a:close/>
                <a:moveTo>
                  <a:pt x="11905" y="10393"/>
                </a:moveTo>
                <a:lnTo>
                  <a:pt x="11930" y="10438"/>
                </a:lnTo>
                <a:lnTo>
                  <a:pt x="11930" y="10450"/>
                </a:lnTo>
                <a:lnTo>
                  <a:pt x="11926" y="10441"/>
                </a:lnTo>
                <a:lnTo>
                  <a:pt x="11926" y="10437"/>
                </a:lnTo>
                <a:lnTo>
                  <a:pt x="11905" y="10393"/>
                </a:lnTo>
                <a:close/>
                <a:moveTo>
                  <a:pt x="12571" y="10401"/>
                </a:moveTo>
                <a:lnTo>
                  <a:pt x="12571" y="10409"/>
                </a:lnTo>
                <a:lnTo>
                  <a:pt x="12485" y="10478"/>
                </a:lnTo>
                <a:lnTo>
                  <a:pt x="12512" y="10519"/>
                </a:lnTo>
                <a:lnTo>
                  <a:pt x="12468" y="10641"/>
                </a:lnTo>
                <a:lnTo>
                  <a:pt x="12428" y="10655"/>
                </a:lnTo>
                <a:cubicBezTo>
                  <a:pt x="12430" y="10646"/>
                  <a:pt x="12432" y="10638"/>
                  <a:pt x="12435" y="10629"/>
                </a:cubicBezTo>
                <a:lnTo>
                  <a:pt x="12372" y="10641"/>
                </a:lnTo>
                <a:lnTo>
                  <a:pt x="12339" y="10600"/>
                </a:lnTo>
                <a:lnTo>
                  <a:pt x="12339" y="10519"/>
                </a:lnTo>
                <a:lnTo>
                  <a:pt x="12391" y="10466"/>
                </a:lnTo>
                <a:lnTo>
                  <a:pt x="12442" y="10466"/>
                </a:lnTo>
                <a:lnTo>
                  <a:pt x="12487" y="10421"/>
                </a:lnTo>
                <a:lnTo>
                  <a:pt x="12538" y="10409"/>
                </a:lnTo>
                <a:lnTo>
                  <a:pt x="12539" y="10408"/>
                </a:lnTo>
                <a:lnTo>
                  <a:pt x="12571" y="10401"/>
                </a:lnTo>
                <a:close/>
                <a:moveTo>
                  <a:pt x="17393" y="10403"/>
                </a:moveTo>
                <a:lnTo>
                  <a:pt x="17397" y="10409"/>
                </a:lnTo>
                <a:lnTo>
                  <a:pt x="17397" y="10420"/>
                </a:lnTo>
                <a:lnTo>
                  <a:pt x="17393" y="10414"/>
                </a:lnTo>
                <a:lnTo>
                  <a:pt x="17393" y="10403"/>
                </a:lnTo>
                <a:close/>
                <a:moveTo>
                  <a:pt x="6426" y="10421"/>
                </a:moveTo>
                <a:lnTo>
                  <a:pt x="6407" y="10466"/>
                </a:lnTo>
                <a:lnTo>
                  <a:pt x="6418" y="10507"/>
                </a:lnTo>
                <a:lnTo>
                  <a:pt x="6496" y="10559"/>
                </a:lnTo>
                <a:lnTo>
                  <a:pt x="6522" y="10559"/>
                </a:lnTo>
                <a:lnTo>
                  <a:pt x="6548" y="10507"/>
                </a:lnTo>
                <a:lnTo>
                  <a:pt x="6489" y="10507"/>
                </a:lnTo>
                <a:lnTo>
                  <a:pt x="6451" y="10478"/>
                </a:lnTo>
                <a:lnTo>
                  <a:pt x="6426" y="10421"/>
                </a:lnTo>
                <a:close/>
                <a:moveTo>
                  <a:pt x="13309" y="10428"/>
                </a:moveTo>
                <a:lnTo>
                  <a:pt x="13360" y="10456"/>
                </a:lnTo>
                <a:lnTo>
                  <a:pt x="13406" y="10456"/>
                </a:lnTo>
                <a:lnTo>
                  <a:pt x="13411" y="10513"/>
                </a:lnTo>
                <a:lnTo>
                  <a:pt x="13404" y="10651"/>
                </a:lnTo>
                <a:lnTo>
                  <a:pt x="13352" y="10634"/>
                </a:lnTo>
                <a:lnTo>
                  <a:pt x="13301" y="10651"/>
                </a:lnTo>
                <a:lnTo>
                  <a:pt x="13301" y="10743"/>
                </a:lnTo>
                <a:lnTo>
                  <a:pt x="13238" y="10732"/>
                </a:lnTo>
                <a:lnTo>
                  <a:pt x="13238" y="10773"/>
                </a:lnTo>
                <a:lnTo>
                  <a:pt x="13257" y="10788"/>
                </a:lnTo>
                <a:lnTo>
                  <a:pt x="13257" y="10797"/>
                </a:lnTo>
                <a:lnTo>
                  <a:pt x="13277" y="10812"/>
                </a:lnTo>
                <a:lnTo>
                  <a:pt x="13301" y="10922"/>
                </a:lnTo>
                <a:lnTo>
                  <a:pt x="13317" y="10931"/>
                </a:lnTo>
                <a:lnTo>
                  <a:pt x="13320" y="10947"/>
                </a:lnTo>
                <a:lnTo>
                  <a:pt x="13374" y="10977"/>
                </a:lnTo>
                <a:lnTo>
                  <a:pt x="13378" y="11004"/>
                </a:lnTo>
                <a:lnTo>
                  <a:pt x="13371" y="11061"/>
                </a:lnTo>
                <a:lnTo>
                  <a:pt x="13371" y="11084"/>
                </a:lnTo>
                <a:lnTo>
                  <a:pt x="13395" y="11046"/>
                </a:lnTo>
                <a:lnTo>
                  <a:pt x="13390" y="11086"/>
                </a:lnTo>
                <a:lnTo>
                  <a:pt x="13390" y="11089"/>
                </a:lnTo>
                <a:lnTo>
                  <a:pt x="13386" y="11095"/>
                </a:lnTo>
                <a:lnTo>
                  <a:pt x="13391" y="11118"/>
                </a:lnTo>
                <a:lnTo>
                  <a:pt x="13386" y="11125"/>
                </a:lnTo>
                <a:lnTo>
                  <a:pt x="13401" y="11194"/>
                </a:lnTo>
                <a:lnTo>
                  <a:pt x="13412" y="11108"/>
                </a:lnTo>
                <a:lnTo>
                  <a:pt x="13453" y="11086"/>
                </a:lnTo>
                <a:lnTo>
                  <a:pt x="13471" y="11155"/>
                </a:lnTo>
                <a:lnTo>
                  <a:pt x="13502" y="11199"/>
                </a:lnTo>
                <a:lnTo>
                  <a:pt x="13463" y="11234"/>
                </a:lnTo>
                <a:lnTo>
                  <a:pt x="13412" y="11205"/>
                </a:lnTo>
                <a:lnTo>
                  <a:pt x="13394" y="11297"/>
                </a:lnTo>
                <a:lnTo>
                  <a:pt x="13399" y="11299"/>
                </a:lnTo>
                <a:lnTo>
                  <a:pt x="13394" y="11327"/>
                </a:lnTo>
                <a:lnTo>
                  <a:pt x="13431" y="11343"/>
                </a:lnTo>
                <a:lnTo>
                  <a:pt x="13419" y="11395"/>
                </a:lnTo>
                <a:lnTo>
                  <a:pt x="13425" y="11401"/>
                </a:lnTo>
                <a:lnTo>
                  <a:pt x="13419" y="11426"/>
                </a:lnTo>
                <a:lnTo>
                  <a:pt x="13461" y="11464"/>
                </a:lnTo>
                <a:lnTo>
                  <a:pt x="13453" y="11556"/>
                </a:lnTo>
                <a:lnTo>
                  <a:pt x="13454" y="11566"/>
                </a:lnTo>
                <a:lnTo>
                  <a:pt x="13453" y="11587"/>
                </a:lnTo>
                <a:lnTo>
                  <a:pt x="13462" y="11635"/>
                </a:lnTo>
                <a:lnTo>
                  <a:pt x="13460" y="11637"/>
                </a:lnTo>
                <a:lnTo>
                  <a:pt x="13452" y="11660"/>
                </a:lnTo>
                <a:lnTo>
                  <a:pt x="13356" y="11690"/>
                </a:lnTo>
                <a:lnTo>
                  <a:pt x="13283" y="11662"/>
                </a:lnTo>
                <a:lnTo>
                  <a:pt x="13258" y="11632"/>
                </a:lnTo>
                <a:lnTo>
                  <a:pt x="13253" y="11631"/>
                </a:lnTo>
                <a:lnTo>
                  <a:pt x="13234" y="11609"/>
                </a:lnTo>
                <a:lnTo>
                  <a:pt x="13192" y="11589"/>
                </a:lnTo>
                <a:lnTo>
                  <a:pt x="13177" y="11524"/>
                </a:lnTo>
                <a:lnTo>
                  <a:pt x="13162" y="11524"/>
                </a:lnTo>
                <a:lnTo>
                  <a:pt x="13160" y="11520"/>
                </a:lnTo>
                <a:lnTo>
                  <a:pt x="13165" y="11517"/>
                </a:lnTo>
                <a:lnTo>
                  <a:pt x="13165" y="11459"/>
                </a:lnTo>
                <a:lnTo>
                  <a:pt x="13183" y="11436"/>
                </a:lnTo>
                <a:lnTo>
                  <a:pt x="13195" y="11396"/>
                </a:lnTo>
                <a:lnTo>
                  <a:pt x="13209" y="11298"/>
                </a:lnTo>
                <a:lnTo>
                  <a:pt x="13253" y="11287"/>
                </a:lnTo>
                <a:lnTo>
                  <a:pt x="13235" y="11257"/>
                </a:lnTo>
                <a:lnTo>
                  <a:pt x="13209" y="11257"/>
                </a:lnTo>
                <a:lnTo>
                  <a:pt x="13176" y="11159"/>
                </a:lnTo>
                <a:lnTo>
                  <a:pt x="13150" y="11090"/>
                </a:lnTo>
                <a:lnTo>
                  <a:pt x="13146" y="11097"/>
                </a:lnTo>
                <a:lnTo>
                  <a:pt x="13088" y="10957"/>
                </a:lnTo>
                <a:lnTo>
                  <a:pt x="13088" y="10859"/>
                </a:lnTo>
                <a:lnTo>
                  <a:pt x="13036" y="10749"/>
                </a:lnTo>
                <a:lnTo>
                  <a:pt x="13098" y="10600"/>
                </a:lnTo>
                <a:lnTo>
                  <a:pt x="13157" y="10588"/>
                </a:lnTo>
                <a:lnTo>
                  <a:pt x="13180" y="10519"/>
                </a:lnTo>
                <a:lnTo>
                  <a:pt x="13187" y="10526"/>
                </a:lnTo>
                <a:lnTo>
                  <a:pt x="13239" y="10497"/>
                </a:lnTo>
                <a:lnTo>
                  <a:pt x="13309" y="10428"/>
                </a:lnTo>
                <a:close/>
                <a:moveTo>
                  <a:pt x="6068" y="10466"/>
                </a:moveTo>
                <a:lnTo>
                  <a:pt x="6061" y="10559"/>
                </a:lnTo>
                <a:lnTo>
                  <a:pt x="6035" y="10629"/>
                </a:lnTo>
                <a:lnTo>
                  <a:pt x="6050" y="10576"/>
                </a:lnTo>
                <a:lnTo>
                  <a:pt x="6068" y="10466"/>
                </a:lnTo>
                <a:close/>
                <a:moveTo>
                  <a:pt x="5200" y="10486"/>
                </a:moveTo>
                <a:lnTo>
                  <a:pt x="5206" y="10490"/>
                </a:lnTo>
                <a:lnTo>
                  <a:pt x="5203" y="10496"/>
                </a:lnTo>
                <a:lnTo>
                  <a:pt x="5198" y="10490"/>
                </a:lnTo>
                <a:lnTo>
                  <a:pt x="5200" y="10486"/>
                </a:lnTo>
                <a:close/>
                <a:moveTo>
                  <a:pt x="11240" y="10490"/>
                </a:moveTo>
                <a:lnTo>
                  <a:pt x="11189" y="10531"/>
                </a:lnTo>
                <a:lnTo>
                  <a:pt x="11189" y="10519"/>
                </a:lnTo>
                <a:lnTo>
                  <a:pt x="11240" y="10490"/>
                </a:lnTo>
                <a:close/>
                <a:moveTo>
                  <a:pt x="10795" y="10514"/>
                </a:moveTo>
                <a:lnTo>
                  <a:pt x="10796" y="10516"/>
                </a:lnTo>
                <a:lnTo>
                  <a:pt x="10793" y="10532"/>
                </a:lnTo>
                <a:lnTo>
                  <a:pt x="10795" y="10514"/>
                </a:lnTo>
                <a:close/>
                <a:moveTo>
                  <a:pt x="5265" y="10559"/>
                </a:moveTo>
                <a:lnTo>
                  <a:pt x="5259" y="10579"/>
                </a:lnTo>
                <a:lnTo>
                  <a:pt x="5257" y="10576"/>
                </a:lnTo>
                <a:lnTo>
                  <a:pt x="5265" y="10559"/>
                </a:lnTo>
                <a:close/>
                <a:moveTo>
                  <a:pt x="11919" y="10559"/>
                </a:moveTo>
                <a:lnTo>
                  <a:pt x="11935" y="10620"/>
                </a:lnTo>
                <a:lnTo>
                  <a:pt x="11928" y="10617"/>
                </a:lnTo>
                <a:lnTo>
                  <a:pt x="11919" y="10559"/>
                </a:lnTo>
                <a:close/>
                <a:moveTo>
                  <a:pt x="11119" y="10600"/>
                </a:moveTo>
                <a:lnTo>
                  <a:pt x="11145" y="10629"/>
                </a:lnTo>
                <a:lnTo>
                  <a:pt x="11134" y="10629"/>
                </a:lnTo>
                <a:lnTo>
                  <a:pt x="11119" y="10600"/>
                </a:lnTo>
                <a:close/>
                <a:moveTo>
                  <a:pt x="18720" y="10617"/>
                </a:moveTo>
                <a:lnTo>
                  <a:pt x="18702" y="10709"/>
                </a:lnTo>
                <a:lnTo>
                  <a:pt x="18695" y="10900"/>
                </a:lnTo>
                <a:lnTo>
                  <a:pt x="18625" y="10900"/>
                </a:lnTo>
                <a:lnTo>
                  <a:pt x="18599" y="10998"/>
                </a:lnTo>
                <a:lnTo>
                  <a:pt x="18606" y="11120"/>
                </a:lnTo>
                <a:lnTo>
                  <a:pt x="18669" y="11120"/>
                </a:lnTo>
                <a:lnTo>
                  <a:pt x="18702" y="10986"/>
                </a:lnTo>
                <a:lnTo>
                  <a:pt x="18798" y="11067"/>
                </a:lnTo>
                <a:lnTo>
                  <a:pt x="18853" y="10940"/>
                </a:lnTo>
                <a:lnTo>
                  <a:pt x="18938" y="10917"/>
                </a:lnTo>
                <a:lnTo>
                  <a:pt x="18923" y="10767"/>
                </a:lnTo>
                <a:lnTo>
                  <a:pt x="18887" y="10819"/>
                </a:lnTo>
                <a:lnTo>
                  <a:pt x="18842" y="10790"/>
                </a:lnTo>
                <a:lnTo>
                  <a:pt x="18798" y="10749"/>
                </a:lnTo>
                <a:lnTo>
                  <a:pt x="18720" y="10617"/>
                </a:lnTo>
                <a:close/>
                <a:moveTo>
                  <a:pt x="11351" y="10680"/>
                </a:moveTo>
                <a:lnTo>
                  <a:pt x="11362" y="10680"/>
                </a:lnTo>
                <a:lnTo>
                  <a:pt x="11375" y="10701"/>
                </a:lnTo>
                <a:lnTo>
                  <a:pt x="11375" y="10704"/>
                </a:lnTo>
                <a:lnTo>
                  <a:pt x="11351" y="10680"/>
                </a:lnTo>
                <a:close/>
                <a:moveTo>
                  <a:pt x="15027" y="10716"/>
                </a:moveTo>
                <a:lnTo>
                  <a:pt x="15028" y="10716"/>
                </a:lnTo>
                <a:lnTo>
                  <a:pt x="15075" y="10917"/>
                </a:lnTo>
                <a:lnTo>
                  <a:pt x="15027" y="10716"/>
                </a:lnTo>
                <a:close/>
                <a:moveTo>
                  <a:pt x="11589" y="10763"/>
                </a:moveTo>
                <a:lnTo>
                  <a:pt x="11590" y="10764"/>
                </a:lnTo>
                <a:lnTo>
                  <a:pt x="11587" y="10767"/>
                </a:lnTo>
                <a:lnTo>
                  <a:pt x="11589" y="10763"/>
                </a:lnTo>
                <a:close/>
                <a:moveTo>
                  <a:pt x="15947" y="10813"/>
                </a:moveTo>
                <a:lnTo>
                  <a:pt x="15963" y="10881"/>
                </a:lnTo>
                <a:lnTo>
                  <a:pt x="15967" y="10893"/>
                </a:lnTo>
                <a:lnTo>
                  <a:pt x="15971" y="10912"/>
                </a:lnTo>
                <a:lnTo>
                  <a:pt x="15967" y="10900"/>
                </a:lnTo>
                <a:lnTo>
                  <a:pt x="15947" y="10813"/>
                </a:lnTo>
                <a:close/>
                <a:moveTo>
                  <a:pt x="5527" y="10888"/>
                </a:moveTo>
                <a:lnTo>
                  <a:pt x="5538" y="10917"/>
                </a:lnTo>
                <a:lnTo>
                  <a:pt x="5545" y="10957"/>
                </a:lnTo>
                <a:lnTo>
                  <a:pt x="5538" y="10969"/>
                </a:lnTo>
                <a:lnTo>
                  <a:pt x="5538" y="10957"/>
                </a:lnTo>
                <a:lnTo>
                  <a:pt x="5527" y="10917"/>
                </a:lnTo>
                <a:lnTo>
                  <a:pt x="5527" y="10888"/>
                </a:lnTo>
                <a:close/>
                <a:moveTo>
                  <a:pt x="5336" y="10917"/>
                </a:moveTo>
                <a:lnTo>
                  <a:pt x="5327" y="10957"/>
                </a:lnTo>
                <a:lnTo>
                  <a:pt x="5302" y="11027"/>
                </a:lnTo>
                <a:lnTo>
                  <a:pt x="5327" y="10940"/>
                </a:lnTo>
                <a:lnTo>
                  <a:pt x="5336" y="10917"/>
                </a:lnTo>
                <a:close/>
                <a:moveTo>
                  <a:pt x="10813" y="10940"/>
                </a:moveTo>
                <a:lnTo>
                  <a:pt x="10769" y="10998"/>
                </a:lnTo>
                <a:lnTo>
                  <a:pt x="10761" y="11038"/>
                </a:lnTo>
                <a:lnTo>
                  <a:pt x="10769" y="11120"/>
                </a:lnTo>
                <a:lnTo>
                  <a:pt x="10795" y="11148"/>
                </a:lnTo>
                <a:lnTo>
                  <a:pt x="10820" y="11049"/>
                </a:lnTo>
                <a:lnTo>
                  <a:pt x="10813" y="10940"/>
                </a:lnTo>
                <a:close/>
                <a:moveTo>
                  <a:pt x="10270" y="10993"/>
                </a:moveTo>
                <a:lnTo>
                  <a:pt x="10273" y="10995"/>
                </a:lnTo>
                <a:lnTo>
                  <a:pt x="10271" y="10998"/>
                </a:lnTo>
                <a:lnTo>
                  <a:pt x="10268" y="10997"/>
                </a:lnTo>
                <a:lnTo>
                  <a:pt x="10270" y="10993"/>
                </a:lnTo>
                <a:close/>
                <a:moveTo>
                  <a:pt x="10365" y="11025"/>
                </a:moveTo>
                <a:lnTo>
                  <a:pt x="10366" y="11026"/>
                </a:lnTo>
                <a:lnTo>
                  <a:pt x="10360" y="11027"/>
                </a:lnTo>
                <a:lnTo>
                  <a:pt x="10359" y="11026"/>
                </a:lnTo>
                <a:lnTo>
                  <a:pt x="10365" y="11025"/>
                </a:lnTo>
                <a:close/>
                <a:moveTo>
                  <a:pt x="9759" y="11038"/>
                </a:moveTo>
                <a:lnTo>
                  <a:pt x="9774" y="11090"/>
                </a:lnTo>
                <a:lnTo>
                  <a:pt x="9773" y="11090"/>
                </a:lnTo>
                <a:lnTo>
                  <a:pt x="9759" y="11038"/>
                </a:lnTo>
                <a:close/>
                <a:moveTo>
                  <a:pt x="11528" y="11038"/>
                </a:moveTo>
                <a:lnTo>
                  <a:pt x="11535" y="11038"/>
                </a:lnTo>
                <a:lnTo>
                  <a:pt x="11528" y="11049"/>
                </a:lnTo>
                <a:lnTo>
                  <a:pt x="11491" y="11067"/>
                </a:lnTo>
                <a:lnTo>
                  <a:pt x="11528" y="11038"/>
                </a:lnTo>
                <a:close/>
                <a:moveTo>
                  <a:pt x="11587" y="11038"/>
                </a:moveTo>
                <a:lnTo>
                  <a:pt x="11613" y="11067"/>
                </a:lnTo>
                <a:lnTo>
                  <a:pt x="11624" y="11148"/>
                </a:lnTo>
                <a:lnTo>
                  <a:pt x="11623" y="11148"/>
                </a:lnTo>
                <a:lnTo>
                  <a:pt x="11613" y="11079"/>
                </a:lnTo>
                <a:lnTo>
                  <a:pt x="11587" y="11038"/>
                </a:lnTo>
                <a:close/>
                <a:moveTo>
                  <a:pt x="14494" y="11038"/>
                </a:moveTo>
                <a:lnTo>
                  <a:pt x="14496" y="11039"/>
                </a:lnTo>
                <a:lnTo>
                  <a:pt x="14493" y="11041"/>
                </a:lnTo>
                <a:lnTo>
                  <a:pt x="14494" y="11038"/>
                </a:lnTo>
                <a:close/>
                <a:moveTo>
                  <a:pt x="15031" y="11038"/>
                </a:moveTo>
                <a:lnTo>
                  <a:pt x="15037" y="11040"/>
                </a:lnTo>
                <a:lnTo>
                  <a:pt x="15034" y="11047"/>
                </a:lnTo>
                <a:lnTo>
                  <a:pt x="15029" y="11045"/>
                </a:lnTo>
                <a:lnTo>
                  <a:pt x="15030" y="11044"/>
                </a:lnTo>
                <a:lnTo>
                  <a:pt x="15031" y="11038"/>
                </a:lnTo>
                <a:close/>
                <a:moveTo>
                  <a:pt x="13454" y="11061"/>
                </a:moveTo>
                <a:lnTo>
                  <a:pt x="13455" y="11065"/>
                </a:lnTo>
                <a:lnTo>
                  <a:pt x="13412" y="11086"/>
                </a:lnTo>
                <a:lnTo>
                  <a:pt x="13411" y="11087"/>
                </a:lnTo>
                <a:lnTo>
                  <a:pt x="13412" y="11077"/>
                </a:lnTo>
                <a:lnTo>
                  <a:pt x="13435" y="11065"/>
                </a:lnTo>
                <a:lnTo>
                  <a:pt x="13454" y="11061"/>
                </a:lnTo>
                <a:close/>
                <a:moveTo>
                  <a:pt x="17891" y="11067"/>
                </a:moveTo>
                <a:lnTo>
                  <a:pt x="17893" y="11067"/>
                </a:lnTo>
                <a:lnTo>
                  <a:pt x="17902" y="11118"/>
                </a:lnTo>
                <a:lnTo>
                  <a:pt x="17899" y="11118"/>
                </a:lnTo>
                <a:lnTo>
                  <a:pt x="17891" y="11067"/>
                </a:lnTo>
                <a:close/>
                <a:moveTo>
                  <a:pt x="13009" y="11090"/>
                </a:moveTo>
                <a:lnTo>
                  <a:pt x="13017" y="11090"/>
                </a:lnTo>
                <a:lnTo>
                  <a:pt x="13010" y="11097"/>
                </a:lnTo>
                <a:lnTo>
                  <a:pt x="13005" y="11094"/>
                </a:lnTo>
                <a:lnTo>
                  <a:pt x="13009" y="11090"/>
                </a:lnTo>
                <a:close/>
                <a:moveTo>
                  <a:pt x="11739" y="11146"/>
                </a:moveTo>
                <a:lnTo>
                  <a:pt x="11753" y="11159"/>
                </a:lnTo>
                <a:lnTo>
                  <a:pt x="11805" y="11148"/>
                </a:lnTo>
                <a:lnTo>
                  <a:pt x="11753" y="11165"/>
                </a:lnTo>
                <a:lnTo>
                  <a:pt x="11739" y="11146"/>
                </a:lnTo>
                <a:close/>
                <a:moveTo>
                  <a:pt x="18695" y="11148"/>
                </a:moveTo>
                <a:lnTo>
                  <a:pt x="18625" y="11177"/>
                </a:lnTo>
                <a:lnTo>
                  <a:pt x="18599" y="11257"/>
                </a:lnTo>
                <a:lnTo>
                  <a:pt x="18606" y="11379"/>
                </a:lnTo>
                <a:lnTo>
                  <a:pt x="18573" y="11528"/>
                </a:lnTo>
                <a:lnTo>
                  <a:pt x="18536" y="11569"/>
                </a:lnTo>
                <a:lnTo>
                  <a:pt x="18452" y="11695"/>
                </a:lnTo>
                <a:lnTo>
                  <a:pt x="18408" y="11638"/>
                </a:lnTo>
                <a:lnTo>
                  <a:pt x="18345" y="11846"/>
                </a:lnTo>
                <a:lnTo>
                  <a:pt x="18286" y="11817"/>
                </a:lnTo>
                <a:lnTo>
                  <a:pt x="18164" y="11858"/>
                </a:lnTo>
                <a:lnTo>
                  <a:pt x="18119" y="11927"/>
                </a:lnTo>
                <a:lnTo>
                  <a:pt x="18068" y="11996"/>
                </a:lnTo>
                <a:lnTo>
                  <a:pt x="18031" y="12066"/>
                </a:lnTo>
                <a:lnTo>
                  <a:pt x="17972" y="12088"/>
                </a:lnTo>
                <a:lnTo>
                  <a:pt x="17998" y="12169"/>
                </a:lnTo>
                <a:lnTo>
                  <a:pt x="18031" y="12198"/>
                </a:lnTo>
                <a:lnTo>
                  <a:pt x="18024" y="12296"/>
                </a:lnTo>
                <a:lnTo>
                  <a:pt x="18049" y="12337"/>
                </a:lnTo>
                <a:lnTo>
                  <a:pt x="18083" y="12296"/>
                </a:lnTo>
                <a:lnTo>
                  <a:pt x="18127" y="12117"/>
                </a:lnTo>
                <a:lnTo>
                  <a:pt x="18068" y="12019"/>
                </a:lnTo>
                <a:lnTo>
                  <a:pt x="18138" y="12019"/>
                </a:lnTo>
                <a:lnTo>
                  <a:pt x="18208" y="11968"/>
                </a:lnTo>
                <a:lnTo>
                  <a:pt x="18311" y="11956"/>
                </a:lnTo>
                <a:lnTo>
                  <a:pt x="18319" y="12019"/>
                </a:lnTo>
                <a:lnTo>
                  <a:pt x="18355" y="12076"/>
                </a:lnTo>
                <a:lnTo>
                  <a:pt x="18440" y="11956"/>
                </a:lnTo>
                <a:lnTo>
                  <a:pt x="18547" y="11938"/>
                </a:lnTo>
                <a:lnTo>
                  <a:pt x="18617" y="11886"/>
                </a:lnTo>
                <a:lnTo>
                  <a:pt x="18651" y="11805"/>
                </a:lnTo>
                <a:lnTo>
                  <a:pt x="18643" y="11748"/>
                </a:lnTo>
                <a:lnTo>
                  <a:pt x="18669" y="11656"/>
                </a:lnTo>
                <a:lnTo>
                  <a:pt x="18669" y="11528"/>
                </a:lnTo>
                <a:lnTo>
                  <a:pt x="18720" y="11419"/>
                </a:lnTo>
                <a:lnTo>
                  <a:pt x="18720" y="11326"/>
                </a:lnTo>
                <a:lnTo>
                  <a:pt x="18695" y="11148"/>
                </a:lnTo>
                <a:close/>
                <a:moveTo>
                  <a:pt x="13034" y="11173"/>
                </a:moveTo>
                <a:lnTo>
                  <a:pt x="13036" y="11177"/>
                </a:lnTo>
                <a:lnTo>
                  <a:pt x="13034" y="11179"/>
                </a:lnTo>
                <a:lnTo>
                  <a:pt x="13033" y="11176"/>
                </a:lnTo>
                <a:lnTo>
                  <a:pt x="13034" y="11173"/>
                </a:lnTo>
                <a:close/>
                <a:moveTo>
                  <a:pt x="10801" y="11177"/>
                </a:moveTo>
                <a:lnTo>
                  <a:pt x="10769" y="11200"/>
                </a:lnTo>
                <a:lnTo>
                  <a:pt x="10736" y="11200"/>
                </a:lnTo>
                <a:lnTo>
                  <a:pt x="10750" y="11269"/>
                </a:lnTo>
                <a:lnTo>
                  <a:pt x="10750" y="11419"/>
                </a:lnTo>
                <a:lnTo>
                  <a:pt x="10776" y="11448"/>
                </a:lnTo>
                <a:lnTo>
                  <a:pt x="10801" y="11407"/>
                </a:lnTo>
                <a:lnTo>
                  <a:pt x="10831" y="11419"/>
                </a:lnTo>
                <a:lnTo>
                  <a:pt x="10839" y="11257"/>
                </a:lnTo>
                <a:lnTo>
                  <a:pt x="10801" y="11177"/>
                </a:lnTo>
                <a:close/>
                <a:moveTo>
                  <a:pt x="14465" y="11315"/>
                </a:moveTo>
                <a:lnTo>
                  <a:pt x="14466" y="11315"/>
                </a:lnTo>
                <a:lnTo>
                  <a:pt x="14466" y="11317"/>
                </a:lnTo>
                <a:lnTo>
                  <a:pt x="14465" y="11315"/>
                </a:lnTo>
                <a:close/>
                <a:moveTo>
                  <a:pt x="12918" y="11361"/>
                </a:moveTo>
                <a:lnTo>
                  <a:pt x="12924" y="11361"/>
                </a:lnTo>
                <a:lnTo>
                  <a:pt x="12924" y="11364"/>
                </a:lnTo>
                <a:lnTo>
                  <a:pt x="12919" y="11368"/>
                </a:lnTo>
                <a:lnTo>
                  <a:pt x="12918" y="11361"/>
                </a:lnTo>
                <a:close/>
                <a:moveTo>
                  <a:pt x="14401" y="11361"/>
                </a:moveTo>
                <a:lnTo>
                  <a:pt x="14412" y="11361"/>
                </a:lnTo>
                <a:lnTo>
                  <a:pt x="14412" y="11364"/>
                </a:lnTo>
                <a:lnTo>
                  <a:pt x="14400" y="11366"/>
                </a:lnTo>
                <a:lnTo>
                  <a:pt x="14401" y="11361"/>
                </a:lnTo>
                <a:close/>
                <a:moveTo>
                  <a:pt x="13113" y="11367"/>
                </a:moveTo>
                <a:lnTo>
                  <a:pt x="13118" y="11379"/>
                </a:lnTo>
                <a:lnTo>
                  <a:pt x="13116" y="11380"/>
                </a:lnTo>
                <a:lnTo>
                  <a:pt x="13111" y="11368"/>
                </a:lnTo>
                <a:lnTo>
                  <a:pt x="13113" y="11367"/>
                </a:lnTo>
                <a:close/>
                <a:moveTo>
                  <a:pt x="12981" y="11373"/>
                </a:moveTo>
                <a:lnTo>
                  <a:pt x="12996" y="11373"/>
                </a:lnTo>
                <a:lnTo>
                  <a:pt x="12992" y="11382"/>
                </a:lnTo>
                <a:lnTo>
                  <a:pt x="12984" y="11379"/>
                </a:lnTo>
                <a:lnTo>
                  <a:pt x="12981" y="11373"/>
                </a:lnTo>
                <a:close/>
                <a:moveTo>
                  <a:pt x="12879" y="11395"/>
                </a:moveTo>
                <a:lnTo>
                  <a:pt x="12880" y="11410"/>
                </a:lnTo>
                <a:lnTo>
                  <a:pt x="12877" y="11396"/>
                </a:lnTo>
                <a:lnTo>
                  <a:pt x="12879" y="11395"/>
                </a:lnTo>
                <a:close/>
                <a:moveTo>
                  <a:pt x="11178" y="11528"/>
                </a:moveTo>
                <a:lnTo>
                  <a:pt x="11134" y="11546"/>
                </a:lnTo>
                <a:lnTo>
                  <a:pt x="11075" y="11558"/>
                </a:lnTo>
                <a:lnTo>
                  <a:pt x="10993" y="11546"/>
                </a:lnTo>
                <a:lnTo>
                  <a:pt x="10993" y="11597"/>
                </a:lnTo>
                <a:lnTo>
                  <a:pt x="11075" y="11667"/>
                </a:lnTo>
                <a:lnTo>
                  <a:pt x="11101" y="11679"/>
                </a:lnTo>
                <a:lnTo>
                  <a:pt x="11152" y="11719"/>
                </a:lnTo>
                <a:lnTo>
                  <a:pt x="11160" y="11667"/>
                </a:lnTo>
                <a:lnTo>
                  <a:pt x="11152" y="11627"/>
                </a:lnTo>
                <a:lnTo>
                  <a:pt x="11178" y="11528"/>
                </a:lnTo>
                <a:close/>
                <a:moveTo>
                  <a:pt x="12910" y="11637"/>
                </a:moveTo>
                <a:lnTo>
                  <a:pt x="12918" y="11666"/>
                </a:lnTo>
                <a:lnTo>
                  <a:pt x="12915" y="11669"/>
                </a:lnTo>
                <a:lnTo>
                  <a:pt x="12912" y="11657"/>
                </a:lnTo>
                <a:lnTo>
                  <a:pt x="12915" y="11656"/>
                </a:lnTo>
                <a:lnTo>
                  <a:pt x="12910" y="11637"/>
                </a:lnTo>
                <a:close/>
                <a:moveTo>
                  <a:pt x="14734" y="11650"/>
                </a:moveTo>
                <a:lnTo>
                  <a:pt x="14735" y="11656"/>
                </a:lnTo>
                <a:lnTo>
                  <a:pt x="14731" y="11657"/>
                </a:lnTo>
                <a:lnTo>
                  <a:pt x="14729" y="11651"/>
                </a:lnTo>
                <a:lnTo>
                  <a:pt x="14734" y="11650"/>
                </a:lnTo>
                <a:close/>
                <a:moveTo>
                  <a:pt x="12442" y="11695"/>
                </a:moveTo>
                <a:lnTo>
                  <a:pt x="12442" y="11754"/>
                </a:lnTo>
                <a:lnTo>
                  <a:pt x="12433" y="11762"/>
                </a:lnTo>
                <a:lnTo>
                  <a:pt x="12435" y="11760"/>
                </a:lnTo>
                <a:lnTo>
                  <a:pt x="12442" y="11695"/>
                </a:lnTo>
                <a:close/>
                <a:moveTo>
                  <a:pt x="11668" y="11805"/>
                </a:moveTo>
                <a:lnTo>
                  <a:pt x="11649" y="11857"/>
                </a:lnTo>
                <a:lnTo>
                  <a:pt x="11727" y="11874"/>
                </a:lnTo>
                <a:lnTo>
                  <a:pt x="11727" y="11898"/>
                </a:lnTo>
                <a:lnTo>
                  <a:pt x="11805" y="11886"/>
                </a:lnTo>
                <a:lnTo>
                  <a:pt x="11816" y="11857"/>
                </a:lnTo>
                <a:lnTo>
                  <a:pt x="11790" y="11874"/>
                </a:lnTo>
                <a:lnTo>
                  <a:pt x="11790" y="11845"/>
                </a:lnTo>
                <a:lnTo>
                  <a:pt x="11694" y="11845"/>
                </a:lnTo>
                <a:lnTo>
                  <a:pt x="11668" y="11805"/>
                </a:lnTo>
                <a:close/>
                <a:moveTo>
                  <a:pt x="14798" y="11805"/>
                </a:moveTo>
                <a:lnTo>
                  <a:pt x="14893" y="11843"/>
                </a:lnTo>
                <a:lnTo>
                  <a:pt x="14891" y="11845"/>
                </a:lnTo>
                <a:lnTo>
                  <a:pt x="14798" y="11805"/>
                </a:lnTo>
                <a:close/>
                <a:moveTo>
                  <a:pt x="12313" y="11829"/>
                </a:moveTo>
                <a:lnTo>
                  <a:pt x="12258" y="11858"/>
                </a:lnTo>
                <a:lnTo>
                  <a:pt x="12217" y="11858"/>
                </a:lnTo>
                <a:lnTo>
                  <a:pt x="12206" y="11886"/>
                </a:lnTo>
                <a:lnTo>
                  <a:pt x="12173" y="11886"/>
                </a:lnTo>
                <a:lnTo>
                  <a:pt x="12191" y="11938"/>
                </a:lnTo>
                <a:lnTo>
                  <a:pt x="12225" y="11956"/>
                </a:lnTo>
                <a:lnTo>
                  <a:pt x="12276" y="11898"/>
                </a:lnTo>
                <a:lnTo>
                  <a:pt x="12276" y="11870"/>
                </a:lnTo>
                <a:lnTo>
                  <a:pt x="12313" y="11829"/>
                </a:lnTo>
                <a:close/>
                <a:moveTo>
                  <a:pt x="14896" y="11844"/>
                </a:moveTo>
                <a:lnTo>
                  <a:pt x="14898" y="11845"/>
                </a:lnTo>
                <a:lnTo>
                  <a:pt x="14897" y="11846"/>
                </a:lnTo>
                <a:lnTo>
                  <a:pt x="14896" y="11844"/>
                </a:lnTo>
                <a:close/>
                <a:moveTo>
                  <a:pt x="14524" y="11872"/>
                </a:moveTo>
                <a:lnTo>
                  <a:pt x="14525" y="11886"/>
                </a:lnTo>
                <a:lnTo>
                  <a:pt x="14523" y="11888"/>
                </a:lnTo>
                <a:lnTo>
                  <a:pt x="14522" y="11875"/>
                </a:lnTo>
                <a:lnTo>
                  <a:pt x="14524" y="11872"/>
                </a:lnTo>
                <a:close/>
                <a:moveTo>
                  <a:pt x="18241" y="11968"/>
                </a:moveTo>
                <a:lnTo>
                  <a:pt x="18216" y="12019"/>
                </a:lnTo>
                <a:lnTo>
                  <a:pt x="18178" y="12007"/>
                </a:lnTo>
                <a:lnTo>
                  <a:pt x="18153" y="12076"/>
                </a:lnTo>
                <a:lnTo>
                  <a:pt x="18153" y="12129"/>
                </a:lnTo>
                <a:lnTo>
                  <a:pt x="18190" y="12158"/>
                </a:lnTo>
                <a:lnTo>
                  <a:pt x="18208" y="12088"/>
                </a:lnTo>
                <a:lnTo>
                  <a:pt x="18234" y="12066"/>
                </a:lnTo>
                <a:lnTo>
                  <a:pt x="18260" y="12106"/>
                </a:lnTo>
                <a:lnTo>
                  <a:pt x="18293" y="12037"/>
                </a:lnTo>
                <a:lnTo>
                  <a:pt x="18286" y="11996"/>
                </a:lnTo>
                <a:lnTo>
                  <a:pt x="18241" y="11968"/>
                </a:lnTo>
                <a:close/>
                <a:moveTo>
                  <a:pt x="14652" y="11976"/>
                </a:moveTo>
                <a:lnTo>
                  <a:pt x="14676" y="12070"/>
                </a:lnTo>
                <a:lnTo>
                  <a:pt x="14691" y="12141"/>
                </a:lnTo>
                <a:lnTo>
                  <a:pt x="14710" y="12170"/>
                </a:lnTo>
                <a:lnTo>
                  <a:pt x="14691" y="12146"/>
                </a:lnTo>
                <a:lnTo>
                  <a:pt x="14676" y="12076"/>
                </a:lnTo>
                <a:lnTo>
                  <a:pt x="14651" y="11978"/>
                </a:lnTo>
                <a:lnTo>
                  <a:pt x="14652" y="11976"/>
                </a:lnTo>
                <a:close/>
                <a:moveTo>
                  <a:pt x="14443" y="12074"/>
                </a:moveTo>
                <a:lnTo>
                  <a:pt x="14448" y="12088"/>
                </a:lnTo>
                <a:lnTo>
                  <a:pt x="14443" y="12090"/>
                </a:lnTo>
                <a:lnTo>
                  <a:pt x="14439" y="12079"/>
                </a:lnTo>
                <a:lnTo>
                  <a:pt x="14443" y="12074"/>
                </a:lnTo>
                <a:close/>
                <a:moveTo>
                  <a:pt x="12391" y="12104"/>
                </a:moveTo>
                <a:lnTo>
                  <a:pt x="12391" y="12106"/>
                </a:lnTo>
                <a:lnTo>
                  <a:pt x="12389" y="12106"/>
                </a:lnTo>
                <a:lnTo>
                  <a:pt x="12391" y="12104"/>
                </a:lnTo>
                <a:close/>
                <a:moveTo>
                  <a:pt x="13004" y="12122"/>
                </a:moveTo>
                <a:lnTo>
                  <a:pt x="13006" y="12124"/>
                </a:lnTo>
                <a:lnTo>
                  <a:pt x="13009" y="12131"/>
                </a:lnTo>
                <a:lnTo>
                  <a:pt x="13006" y="12129"/>
                </a:lnTo>
                <a:lnTo>
                  <a:pt x="13004" y="12122"/>
                </a:lnTo>
                <a:close/>
                <a:moveTo>
                  <a:pt x="13033" y="12150"/>
                </a:moveTo>
                <a:lnTo>
                  <a:pt x="13071" y="12178"/>
                </a:lnTo>
                <a:lnTo>
                  <a:pt x="13073" y="12184"/>
                </a:lnTo>
                <a:lnTo>
                  <a:pt x="13033" y="12150"/>
                </a:lnTo>
                <a:close/>
                <a:moveTo>
                  <a:pt x="12386" y="12153"/>
                </a:moveTo>
                <a:lnTo>
                  <a:pt x="12391" y="12156"/>
                </a:lnTo>
                <a:lnTo>
                  <a:pt x="12391" y="12158"/>
                </a:lnTo>
                <a:lnTo>
                  <a:pt x="12390" y="12159"/>
                </a:lnTo>
                <a:lnTo>
                  <a:pt x="12385" y="12156"/>
                </a:lnTo>
                <a:lnTo>
                  <a:pt x="12386" y="12153"/>
                </a:lnTo>
                <a:close/>
                <a:moveTo>
                  <a:pt x="14971" y="12156"/>
                </a:moveTo>
                <a:lnTo>
                  <a:pt x="14978" y="12159"/>
                </a:lnTo>
                <a:lnTo>
                  <a:pt x="14978" y="12186"/>
                </a:lnTo>
                <a:lnTo>
                  <a:pt x="14955" y="12176"/>
                </a:lnTo>
                <a:lnTo>
                  <a:pt x="14955" y="12172"/>
                </a:lnTo>
                <a:lnTo>
                  <a:pt x="14971" y="12180"/>
                </a:lnTo>
                <a:lnTo>
                  <a:pt x="14971" y="12156"/>
                </a:lnTo>
                <a:close/>
                <a:moveTo>
                  <a:pt x="3399" y="12158"/>
                </a:moveTo>
                <a:lnTo>
                  <a:pt x="3399" y="12169"/>
                </a:lnTo>
                <a:lnTo>
                  <a:pt x="3488" y="12227"/>
                </a:lnTo>
                <a:lnTo>
                  <a:pt x="3628" y="12308"/>
                </a:lnTo>
                <a:lnTo>
                  <a:pt x="3616" y="12308"/>
                </a:lnTo>
                <a:lnTo>
                  <a:pt x="3488" y="12227"/>
                </a:lnTo>
                <a:lnTo>
                  <a:pt x="3392" y="12186"/>
                </a:lnTo>
                <a:lnTo>
                  <a:pt x="3399" y="12158"/>
                </a:lnTo>
                <a:close/>
                <a:moveTo>
                  <a:pt x="3890" y="12267"/>
                </a:moveTo>
                <a:lnTo>
                  <a:pt x="3915" y="12296"/>
                </a:lnTo>
                <a:lnTo>
                  <a:pt x="3941" y="12337"/>
                </a:lnTo>
                <a:lnTo>
                  <a:pt x="3985" y="12377"/>
                </a:lnTo>
                <a:lnTo>
                  <a:pt x="4000" y="12447"/>
                </a:lnTo>
                <a:lnTo>
                  <a:pt x="4019" y="12498"/>
                </a:lnTo>
                <a:lnTo>
                  <a:pt x="4044" y="12527"/>
                </a:lnTo>
                <a:lnTo>
                  <a:pt x="4092" y="12561"/>
                </a:lnTo>
                <a:lnTo>
                  <a:pt x="4089" y="12567"/>
                </a:lnTo>
                <a:lnTo>
                  <a:pt x="4044" y="12527"/>
                </a:lnTo>
                <a:lnTo>
                  <a:pt x="4011" y="12498"/>
                </a:lnTo>
                <a:lnTo>
                  <a:pt x="4000" y="12447"/>
                </a:lnTo>
                <a:lnTo>
                  <a:pt x="3985" y="12388"/>
                </a:lnTo>
                <a:lnTo>
                  <a:pt x="3941" y="12337"/>
                </a:lnTo>
                <a:lnTo>
                  <a:pt x="3915" y="12308"/>
                </a:lnTo>
                <a:lnTo>
                  <a:pt x="3890" y="12267"/>
                </a:lnTo>
                <a:close/>
                <a:moveTo>
                  <a:pt x="11738" y="12384"/>
                </a:moveTo>
                <a:lnTo>
                  <a:pt x="11738" y="12388"/>
                </a:lnTo>
                <a:lnTo>
                  <a:pt x="11727" y="12447"/>
                </a:lnTo>
                <a:lnTo>
                  <a:pt x="11738" y="12384"/>
                </a:lnTo>
                <a:close/>
                <a:moveTo>
                  <a:pt x="4184" y="12475"/>
                </a:moveTo>
                <a:lnTo>
                  <a:pt x="4228" y="12516"/>
                </a:lnTo>
                <a:lnTo>
                  <a:pt x="4255" y="12596"/>
                </a:lnTo>
                <a:lnTo>
                  <a:pt x="4273" y="12648"/>
                </a:lnTo>
                <a:lnTo>
                  <a:pt x="4306" y="12718"/>
                </a:lnTo>
                <a:lnTo>
                  <a:pt x="4273" y="12665"/>
                </a:lnTo>
                <a:lnTo>
                  <a:pt x="4255" y="12596"/>
                </a:lnTo>
                <a:lnTo>
                  <a:pt x="4221" y="12527"/>
                </a:lnTo>
                <a:lnTo>
                  <a:pt x="4184" y="12475"/>
                </a:lnTo>
                <a:close/>
                <a:moveTo>
                  <a:pt x="15982" y="12516"/>
                </a:moveTo>
                <a:lnTo>
                  <a:pt x="15982" y="12517"/>
                </a:lnTo>
                <a:lnTo>
                  <a:pt x="15976" y="12521"/>
                </a:lnTo>
                <a:lnTo>
                  <a:pt x="15982" y="12516"/>
                </a:lnTo>
                <a:close/>
                <a:moveTo>
                  <a:pt x="16062" y="12671"/>
                </a:moveTo>
                <a:lnTo>
                  <a:pt x="16062" y="12677"/>
                </a:lnTo>
                <a:lnTo>
                  <a:pt x="16061" y="12678"/>
                </a:lnTo>
                <a:lnTo>
                  <a:pt x="16060" y="12672"/>
                </a:lnTo>
                <a:lnTo>
                  <a:pt x="16062" y="12671"/>
                </a:lnTo>
                <a:close/>
                <a:moveTo>
                  <a:pt x="16001" y="12729"/>
                </a:moveTo>
                <a:lnTo>
                  <a:pt x="16051" y="12752"/>
                </a:lnTo>
                <a:lnTo>
                  <a:pt x="16052" y="12757"/>
                </a:lnTo>
                <a:lnTo>
                  <a:pt x="16000" y="12734"/>
                </a:lnTo>
                <a:lnTo>
                  <a:pt x="15945" y="12798"/>
                </a:lnTo>
                <a:lnTo>
                  <a:pt x="15945" y="12794"/>
                </a:lnTo>
                <a:lnTo>
                  <a:pt x="16001" y="12729"/>
                </a:lnTo>
                <a:close/>
                <a:moveTo>
                  <a:pt x="14012" y="12742"/>
                </a:moveTo>
                <a:lnTo>
                  <a:pt x="14020" y="12746"/>
                </a:lnTo>
                <a:lnTo>
                  <a:pt x="14020" y="12747"/>
                </a:lnTo>
                <a:lnTo>
                  <a:pt x="14012" y="12743"/>
                </a:lnTo>
                <a:lnTo>
                  <a:pt x="14012" y="12742"/>
                </a:lnTo>
                <a:close/>
                <a:moveTo>
                  <a:pt x="14399" y="12773"/>
                </a:moveTo>
                <a:lnTo>
                  <a:pt x="14411" y="12792"/>
                </a:lnTo>
                <a:lnTo>
                  <a:pt x="14396" y="12775"/>
                </a:lnTo>
                <a:lnTo>
                  <a:pt x="14399" y="12773"/>
                </a:lnTo>
                <a:close/>
                <a:moveTo>
                  <a:pt x="5607" y="12775"/>
                </a:moveTo>
                <a:lnTo>
                  <a:pt x="5633" y="12816"/>
                </a:lnTo>
                <a:lnTo>
                  <a:pt x="5633" y="12867"/>
                </a:lnTo>
                <a:lnTo>
                  <a:pt x="5641" y="12885"/>
                </a:lnTo>
                <a:lnTo>
                  <a:pt x="5652" y="12816"/>
                </a:lnTo>
                <a:lnTo>
                  <a:pt x="5607" y="12775"/>
                </a:lnTo>
                <a:close/>
                <a:moveTo>
                  <a:pt x="5538" y="12787"/>
                </a:moveTo>
                <a:lnTo>
                  <a:pt x="5538" y="12826"/>
                </a:lnTo>
                <a:lnTo>
                  <a:pt x="5607" y="12816"/>
                </a:lnTo>
                <a:lnTo>
                  <a:pt x="5597" y="12787"/>
                </a:lnTo>
                <a:lnTo>
                  <a:pt x="5538" y="12787"/>
                </a:lnTo>
                <a:close/>
                <a:moveTo>
                  <a:pt x="10830" y="12817"/>
                </a:moveTo>
                <a:lnTo>
                  <a:pt x="10831" y="12826"/>
                </a:lnTo>
                <a:lnTo>
                  <a:pt x="10829" y="12829"/>
                </a:lnTo>
                <a:lnTo>
                  <a:pt x="10828" y="12821"/>
                </a:lnTo>
                <a:lnTo>
                  <a:pt x="10830" y="12817"/>
                </a:lnTo>
                <a:close/>
                <a:moveTo>
                  <a:pt x="14460" y="12922"/>
                </a:moveTo>
                <a:lnTo>
                  <a:pt x="14474" y="12942"/>
                </a:lnTo>
                <a:lnTo>
                  <a:pt x="14489" y="13024"/>
                </a:lnTo>
                <a:lnTo>
                  <a:pt x="14488" y="13024"/>
                </a:lnTo>
                <a:lnTo>
                  <a:pt x="14474" y="12948"/>
                </a:lnTo>
                <a:lnTo>
                  <a:pt x="14460" y="12922"/>
                </a:lnTo>
                <a:close/>
                <a:moveTo>
                  <a:pt x="17501" y="12936"/>
                </a:moveTo>
                <a:lnTo>
                  <a:pt x="17456" y="13017"/>
                </a:lnTo>
                <a:lnTo>
                  <a:pt x="17423" y="13115"/>
                </a:lnTo>
                <a:lnTo>
                  <a:pt x="17423" y="13197"/>
                </a:lnTo>
                <a:lnTo>
                  <a:pt x="17456" y="13277"/>
                </a:lnTo>
                <a:lnTo>
                  <a:pt x="17482" y="13197"/>
                </a:lnTo>
                <a:lnTo>
                  <a:pt x="17519" y="13034"/>
                </a:lnTo>
                <a:lnTo>
                  <a:pt x="17526" y="12977"/>
                </a:lnTo>
                <a:lnTo>
                  <a:pt x="17501" y="12936"/>
                </a:lnTo>
                <a:close/>
                <a:moveTo>
                  <a:pt x="5582" y="12948"/>
                </a:moveTo>
                <a:lnTo>
                  <a:pt x="5571" y="13017"/>
                </a:lnTo>
                <a:lnTo>
                  <a:pt x="5589" y="13046"/>
                </a:lnTo>
                <a:lnTo>
                  <a:pt x="5607" y="13099"/>
                </a:lnTo>
                <a:lnTo>
                  <a:pt x="5622" y="13099"/>
                </a:lnTo>
                <a:lnTo>
                  <a:pt x="5622" y="13046"/>
                </a:lnTo>
                <a:lnTo>
                  <a:pt x="5597" y="12965"/>
                </a:lnTo>
                <a:lnTo>
                  <a:pt x="5582" y="12948"/>
                </a:lnTo>
                <a:close/>
                <a:moveTo>
                  <a:pt x="15876" y="13062"/>
                </a:moveTo>
                <a:lnTo>
                  <a:pt x="15879" y="13062"/>
                </a:lnTo>
                <a:lnTo>
                  <a:pt x="15871" y="13087"/>
                </a:lnTo>
                <a:lnTo>
                  <a:pt x="15831" y="13079"/>
                </a:lnTo>
                <a:lnTo>
                  <a:pt x="15831" y="13072"/>
                </a:lnTo>
                <a:lnTo>
                  <a:pt x="15871" y="13081"/>
                </a:lnTo>
                <a:lnTo>
                  <a:pt x="15876" y="13062"/>
                </a:lnTo>
                <a:close/>
                <a:moveTo>
                  <a:pt x="5335" y="13156"/>
                </a:moveTo>
                <a:lnTo>
                  <a:pt x="5327" y="13167"/>
                </a:lnTo>
                <a:lnTo>
                  <a:pt x="5276" y="13185"/>
                </a:lnTo>
                <a:lnTo>
                  <a:pt x="5250" y="13197"/>
                </a:lnTo>
                <a:lnTo>
                  <a:pt x="5224" y="13225"/>
                </a:lnTo>
                <a:lnTo>
                  <a:pt x="5206" y="13266"/>
                </a:lnTo>
                <a:lnTo>
                  <a:pt x="5169" y="13295"/>
                </a:lnTo>
                <a:lnTo>
                  <a:pt x="5232" y="13295"/>
                </a:lnTo>
                <a:lnTo>
                  <a:pt x="5239" y="13266"/>
                </a:lnTo>
                <a:lnTo>
                  <a:pt x="5265" y="13266"/>
                </a:lnTo>
                <a:lnTo>
                  <a:pt x="5309" y="13207"/>
                </a:lnTo>
                <a:lnTo>
                  <a:pt x="5361" y="13207"/>
                </a:lnTo>
                <a:lnTo>
                  <a:pt x="5346" y="13236"/>
                </a:lnTo>
                <a:lnTo>
                  <a:pt x="5361" y="13266"/>
                </a:lnTo>
                <a:lnTo>
                  <a:pt x="5441" y="13277"/>
                </a:lnTo>
                <a:lnTo>
                  <a:pt x="5460" y="13295"/>
                </a:lnTo>
                <a:lnTo>
                  <a:pt x="5519" y="13317"/>
                </a:lnTo>
                <a:lnTo>
                  <a:pt x="5556" y="13317"/>
                </a:lnTo>
                <a:lnTo>
                  <a:pt x="5563" y="13375"/>
                </a:lnTo>
                <a:lnTo>
                  <a:pt x="5582" y="13398"/>
                </a:lnTo>
                <a:lnTo>
                  <a:pt x="5622" y="13415"/>
                </a:lnTo>
                <a:lnTo>
                  <a:pt x="5652" y="13444"/>
                </a:lnTo>
                <a:lnTo>
                  <a:pt x="5607" y="13496"/>
                </a:lnTo>
                <a:lnTo>
                  <a:pt x="5692" y="13485"/>
                </a:lnTo>
                <a:lnTo>
                  <a:pt x="5781" y="13485"/>
                </a:lnTo>
                <a:lnTo>
                  <a:pt x="5814" y="13468"/>
                </a:lnTo>
                <a:lnTo>
                  <a:pt x="5825" y="13456"/>
                </a:lnTo>
                <a:lnTo>
                  <a:pt x="5781" y="13415"/>
                </a:lnTo>
                <a:lnTo>
                  <a:pt x="5729" y="13398"/>
                </a:lnTo>
                <a:lnTo>
                  <a:pt x="5736" y="13375"/>
                </a:lnTo>
                <a:lnTo>
                  <a:pt x="5703" y="13346"/>
                </a:lnTo>
                <a:lnTo>
                  <a:pt x="5677" y="13358"/>
                </a:lnTo>
                <a:lnTo>
                  <a:pt x="5641" y="13317"/>
                </a:lnTo>
                <a:lnTo>
                  <a:pt x="5589" y="13248"/>
                </a:lnTo>
                <a:lnTo>
                  <a:pt x="5571" y="13225"/>
                </a:lnTo>
                <a:lnTo>
                  <a:pt x="5519" y="13236"/>
                </a:lnTo>
                <a:lnTo>
                  <a:pt x="5493" y="13197"/>
                </a:lnTo>
                <a:lnTo>
                  <a:pt x="5441" y="13167"/>
                </a:lnTo>
                <a:lnTo>
                  <a:pt x="5390" y="13167"/>
                </a:lnTo>
                <a:lnTo>
                  <a:pt x="5335" y="13156"/>
                </a:lnTo>
                <a:close/>
                <a:moveTo>
                  <a:pt x="16508" y="13173"/>
                </a:moveTo>
                <a:lnTo>
                  <a:pt x="16494" y="13196"/>
                </a:lnTo>
                <a:lnTo>
                  <a:pt x="16491" y="13196"/>
                </a:lnTo>
                <a:lnTo>
                  <a:pt x="16508" y="13173"/>
                </a:lnTo>
                <a:close/>
                <a:moveTo>
                  <a:pt x="11111" y="13211"/>
                </a:moveTo>
                <a:lnTo>
                  <a:pt x="11102" y="13222"/>
                </a:lnTo>
                <a:lnTo>
                  <a:pt x="11099" y="13219"/>
                </a:lnTo>
                <a:lnTo>
                  <a:pt x="11111" y="13211"/>
                </a:lnTo>
                <a:close/>
                <a:moveTo>
                  <a:pt x="13548" y="13221"/>
                </a:moveTo>
                <a:lnTo>
                  <a:pt x="13578" y="13277"/>
                </a:lnTo>
                <a:lnTo>
                  <a:pt x="13577" y="13281"/>
                </a:lnTo>
                <a:lnTo>
                  <a:pt x="13570" y="13267"/>
                </a:lnTo>
                <a:lnTo>
                  <a:pt x="13570" y="13264"/>
                </a:lnTo>
                <a:lnTo>
                  <a:pt x="13548" y="13222"/>
                </a:lnTo>
                <a:lnTo>
                  <a:pt x="13548" y="13221"/>
                </a:lnTo>
                <a:close/>
                <a:moveTo>
                  <a:pt x="16356" y="13229"/>
                </a:moveTo>
                <a:lnTo>
                  <a:pt x="16359" y="13235"/>
                </a:lnTo>
                <a:lnTo>
                  <a:pt x="16352" y="13240"/>
                </a:lnTo>
                <a:lnTo>
                  <a:pt x="16350" y="13236"/>
                </a:lnTo>
                <a:lnTo>
                  <a:pt x="16356" y="13229"/>
                </a:lnTo>
                <a:close/>
                <a:moveTo>
                  <a:pt x="15808" y="13243"/>
                </a:moveTo>
                <a:lnTo>
                  <a:pt x="15809" y="13248"/>
                </a:lnTo>
                <a:lnTo>
                  <a:pt x="15786" y="13273"/>
                </a:lnTo>
                <a:lnTo>
                  <a:pt x="15786" y="13267"/>
                </a:lnTo>
                <a:lnTo>
                  <a:pt x="15797" y="13254"/>
                </a:lnTo>
                <a:lnTo>
                  <a:pt x="15798" y="13255"/>
                </a:lnTo>
                <a:lnTo>
                  <a:pt x="15808" y="13243"/>
                </a:lnTo>
                <a:close/>
                <a:moveTo>
                  <a:pt x="723" y="13248"/>
                </a:moveTo>
                <a:lnTo>
                  <a:pt x="715" y="13266"/>
                </a:lnTo>
                <a:lnTo>
                  <a:pt x="734" y="13295"/>
                </a:lnTo>
                <a:lnTo>
                  <a:pt x="741" y="13277"/>
                </a:lnTo>
                <a:lnTo>
                  <a:pt x="741" y="13248"/>
                </a:lnTo>
                <a:lnTo>
                  <a:pt x="723" y="13248"/>
                </a:lnTo>
                <a:close/>
                <a:moveTo>
                  <a:pt x="819" y="13305"/>
                </a:moveTo>
                <a:lnTo>
                  <a:pt x="800" y="13317"/>
                </a:lnTo>
                <a:lnTo>
                  <a:pt x="800" y="13335"/>
                </a:lnTo>
                <a:lnTo>
                  <a:pt x="811" y="13346"/>
                </a:lnTo>
                <a:lnTo>
                  <a:pt x="837" y="13346"/>
                </a:lnTo>
                <a:lnTo>
                  <a:pt x="830" y="13317"/>
                </a:lnTo>
                <a:lnTo>
                  <a:pt x="819" y="13305"/>
                </a:lnTo>
                <a:close/>
                <a:moveTo>
                  <a:pt x="15779" y="13331"/>
                </a:moveTo>
                <a:lnTo>
                  <a:pt x="15782" y="13333"/>
                </a:lnTo>
                <a:lnTo>
                  <a:pt x="15782" y="13346"/>
                </a:lnTo>
                <a:lnTo>
                  <a:pt x="15779" y="13345"/>
                </a:lnTo>
                <a:lnTo>
                  <a:pt x="15779" y="13331"/>
                </a:lnTo>
                <a:close/>
                <a:moveTo>
                  <a:pt x="863" y="13358"/>
                </a:moveTo>
                <a:lnTo>
                  <a:pt x="889" y="13375"/>
                </a:lnTo>
                <a:lnTo>
                  <a:pt x="889" y="13358"/>
                </a:lnTo>
                <a:lnTo>
                  <a:pt x="863" y="13358"/>
                </a:lnTo>
                <a:close/>
                <a:moveTo>
                  <a:pt x="896" y="13375"/>
                </a:moveTo>
                <a:lnTo>
                  <a:pt x="896" y="13387"/>
                </a:lnTo>
                <a:lnTo>
                  <a:pt x="907" y="13398"/>
                </a:lnTo>
                <a:lnTo>
                  <a:pt x="914" y="13427"/>
                </a:lnTo>
                <a:lnTo>
                  <a:pt x="933" y="13415"/>
                </a:lnTo>
                <a:lnTo>
                  <a:pt x="933" y="13398"/>
                </a:lnTo>
                <a:lnTo>
                  <a:pt x="926" y="13387"/>
                </a:lnTo>
                <a:lnTo>
                  <a:pt x="896" y="13375"/>
                </a:lnTo>
                <a:close/>
                <a:moveTo>
                  <a:pt x="940" y="13456"/>
                </a:moveTo>
                <a:lnTo>
                  <a:pt x="940" y="13468"/>
                </a:lnTo>
                <a:lnTo>
                  <a:pt x="952" y="13485"/>
                </a:lnTo>
                <a:lnTo>
                  <a:pt x="933" y="13496"/>
                </a:lnTo>
                <a:lnTo>
                  <a:pt x="933" y="13507"/>
                </a:lnTo>
                <a:lnTo>
                  <a:pt x="940" y="13537"/>
                </a:lnTo>
                <a:lnTo>
                  <a:pt x="940" y="13566"/>
                </a:lnTo>
                <a:lnTo>
                  <a:pt x="958" y="13594"/>
                </a:lnTo>
                <a:lnTo>
                  <a:pt x="966" y="13566"/>
                </a:lnTo>
                <a:lnTo>
                  <a:pt x="985" y="13554"/>
                </a:lnTo>
                <a:lnTo>
                  <a:pt x="1011" y="13537"/>
                </a:lnTo>
                <a:lnTo>
                  <a:pt x="1011" y="13525"/>
                </a:lnTo>
                <a:lnTo>
                  <a:pt x="992" y="13496"/>
                </a:lnTo>
                <a:lnTo>
                  <a:pt x="985" y="13468"/>
                </a:lnTo>
                <a:lnTo>
                  <a:pt x="977" y="13468"/>
                </a:lnTo>
                <a:lnTo>
                  <a:pt x="952" y="13456"/>
                </a:lnTo>
                <a:lnTo>
                  <a:pt x="940" y="13456"/>
                </a:lnTo>
                <a:close/>
                <a:moveTo>
                  <a:pt x="16250" y="13468"/>
                </a:moveTo>
                <a:lnTo>
                  <a:pt x="16254" y="13471"/>
                </a:lnTo>
                <a:lnTo>
                  <a:pt x="16254" y="13479"/>
                </a:lnTo>
                <a:lnTo>
                  <a:pt x="16250" y="13474"/>
                </a:lnTo>
                <a:lnTo>
                  <a:pt x="16250" y="13468"/>
                </a:lnTo>
                <a:close/>
                <a:moveTo>
                  <a:pt x="16830" y="13468"/>
                </a:moveTo>
                <a:lnTo>
                  <a:pt x="16767" y="13496"/>
                </a:lnTo>
                <a:lnTo>
                  <a:pt x="16733" y="13537"/>
                </a:lnTo>
                <a:lnTo>
                  <a:pt x="16733" y="13635"/>
                </a:lnTo>
                <a:lnTo>
                  <a:pt x="16785" y="13658"/>
                </a:lnTo>
                <a:lnTo>
                  <a:pt x="16837" y="13606"/>
                </a:lnTo>
                <a:lnTo>
                  <a:pt x="16848" y="13554"/>
                </a:lnTo>
                <a:lnTo>
                  <a:pt x="16874" y="13507"/>
                </a:lnTo>
                <a:lnTo>
                  <a:pt x="16862" y="13468"/>
                </a:lnTo>
                <a:lnTo>
                  <a:pt x="16830" y="13468"/>
                </a:lnTo>
                <a:close/>
                <a:moveTo>
                  <a:pt x="13534" y="13482"/>
                </a:moveTo>
                <a:lnTo>
                  <a:pt x="13533" y="13485"/>
                </a:lnTo>
                <a:lnTo>
                  <a:pt x="13498" y="13503"/>
                </a:lnTo>
                <a:lnTo>
                  <a:pt x="13534" y="13482"/>
                </a:lnTo>
                <a:close/>
                <a:moveTo>
                  <a:pt x="5877" y="13485"/>
                </a:moveTo>
                <a:lnTo>
                  <a:pt x="5869" y="13507"/>
                </a:lnTo>
                <a:lnTo>
                  <a:pt x="5903" y="13537"/>
                </a:lnTo>
                <a:lnTo>
                  <a:pt x="5903" y="13566"/>
                </a:lnTo>
                <a:lnTo>
                  <a:pt x="5928" y="13606"/>
                </a:lnTo>
                <a:lnTo>
                  <a:pt x="5913" y="13635"/>
                </a:lnTo>
                <a:lnTo>
                  <a:pt x="5869" y="13635"/>
                </a:lnTo>
                <a:lnTo>
                  <a:pt x="5806" y="13606"/>
                </a:lnTo>
                <a:lnTo>
                  <a:pt x="5806" y="13646"/>
                </a:lnTo>
                <a:lnTo>
                  <a:pt x="5833" y="13676"/>
                </a:lnTo>
                <a:lnTo>
                  <a:pt x="5869" y="13658"/>
                </a:lnTo>
                <a:lnTo>
                  <a:pt x="5928" y="13658"/>
                </a:lnTo>
                <a:lnTo>
                  <a:pt x="5965" y="13676"/>
                </a:lnTo>
                <a:lnTo>
                  <a:pt x="5972" y="13646"/>
                </a:lnTo>
                <a:lnTo>
                  <a:pt x="5972" y="13704"/>
                </a:lnTo>
                <a:lnTo>
                  <a:pt x="5991" y="13715"/>
                </a:lnTo>
                <a:lnTo>
                  <a:pt x="6017" y="13646"/>
                </a:lnTo>
                <a:lnTo>
                  <a:pt x="6035" y="13635"/>
                </a:lnTo>
                <a:lnTo>
                  <a:pt x="6042" y="13658"/>
                </a:lnTo>
                <a:lnTo>
                  <a:pt x="6068" y="13646"/>
                </a:lnTo>
                <a:lnTo>
                  <a:pt x="6076" y="13635"/>
                </a:lnTo>
                <a:lnTo>
                  <a:pt x="6094" y="13646"/>
                </a:lnTo>
                <a:lnTo>
                  <a:pt x="6120" y="13635"/>
                </a:lnTo>
                <a:lnTo>
                  <a:pt x="6146" y="13646"/>
                </a:lnTo>
                <a:lnTo>
                  <a:pt x="6171" y="13617"/>
                </a:lnTo>
                <a:lnTo>
                  <a:pt x="6139" y="13578"/>
                </a:lnTo>
                <a:lnTo>
                  <a:pt x="6120" y="13578"/>
                </a:lnTo>
                <a:lnTo>
                  <a:pt x="6120" y="13537"/>
                </a:lnTo>
                <a:lnTo>
                  <a:pt x="6087" y="13554"/>
                </a:lnTo>
                <a:lnTo>
                  <a:pt x="6076" y="13507"/>
                </a:lnTo>
                <a:lnTo>
                  <a:pt x="6061" y="13507"/>
                </a:lnTo>
                <a:lnTo>
                  <a:pt x="6024" y="13485"/>
                </a:lnTo>
                <a:lnTo>
                  <a:pt x="5972" y="13485"/>
                </a:lnTo>
                <a:lnTo>
                  <a:pt x="5972" y="13566"/>
                </a:lnTo>
                <a:lnTo>
                  <a:pt x="5972" y="13606"/>
                </a:lnTo>
                <a:lnTo>
                  <a:pt x="5954" y="13617"/>
                </a:lnTo>
                <a:lnTo>
                  <a:pt x="5965" y="13606"/>
                </a:lnTo>
                <a:lnTo>
                  <a:pt x="5972" y="13566"/>
                </a:lnTo>
                <a:lnTo>
                  <a:pt x="5965" y="13507"/>
                </a:lnTo>
                <a:lnTo>
                  <a:pt x="5877" y="13485"/>
                </a:lnTo>
                <a:close/>
                <a:moveTo>
                  <a:pt x="5607" y="13617"/>
                </a:moveTo>
                <a:lnTo>
                  <a:pt x="5582" y="13635"/>
                </a:lnTo>
                <a:lnTo>
                  <a:pt x="5571" y="13646"/>
                </a:lnTo>
                <a:lnTo>
                  <a:pt x="5607" y="13686"/>
                </a:lnTo>
                <a:lnTo>
                  <a:pt x="5641" y="13704"/>
                </a:lnTo>
                <a:lnTo>
                  <a:pt x="5659" y="13686"/>
                </a:lnTo>
                <a:lnTo>
                  <a:pt x="5703" y="13686"/>
                </a:lnTo>
                <a:lnTo>
                  <a:pt x="5692" y="13658"/>
                </a:lnTo>
                <a:lnTo>
                  <a:pt x="5659" y="13635"/>
                </a:lnTo>
                <a:lnTo>
                  <a:pt x="5622" y="13617"/>
                </a:lnTo>
                <a:lnTo>
                  <a:pt x="5607" y="13617"/>
                </a:lnTo>
                <a:close/>
                <a:moveTo>
                  <a:pt x="6242" y="13617"/>
                </a:moveTo>
                <a:lnTo>
                  <a:pt x="6234" y="13635"/>
                </a:lnTo>
                <a:lnTo>
                  <a:pt x="6234" y="13676"/>
                </a:lnTo>
                <a:lnTo>
                  <a:pt x="6323" y="13676"/>
                </a:lnTo>
                <a:lnTo>
                  <a:pt x="6330" y="13646"/>
                </a:lnTo>
                <a:lnTo>
                  <a:pt x="6323" y="13635"/>
                </a:lnTo>
                <a:lnTo>
                  <a:pt x="6297" y="13617"/>
                </a:lnTo>
                <a:lnTo>
                  <a:pt x="6242" y="13617"/>
                </a:lnTo>
                <a:close/>
                <a:moveTo>
                  <a:pt x="17456" y="13617"/>
                </a:moveTo>
                <a:lnTo>
                  <a:pt x="17438" y="13715"/>
                </a:lnTo>
                <a:lnTo>
                  <a:pt x="17430" y="13865"/>
                </a:lnTo>
                <a:lnTo>
                  <a:pt x="17404" y="13837"/>
                </a:lnTo>
                <a:lnTo>
                  <a:pt x="17404" y="13918"/>
                </a:lnTo>
                <a:lnTo>
                  <a:pt x="17423" y="13975"/>
                </a:lnTo>
                <a:lnTo>
                  <a:pt x="17448" y="14016"/>
                </a:lnTo>
                <a:lnTo>
                  <a:pt x="17456" y="13986"/>
                </a:lnTo>
                <a:lnTo>
                  <a:pt x="17475" y="14004"/>
                </a:lnTo>
                <a:lnTo>
                  <a:pt x="17456" y="14027"/>
                </a:lnTo>
                <a:lnTo>
                  <a:pt x="17448" y="14067"/>
                </a:lnTo>
                <a:lnTo>
                  <a:pt x="17475" y="14096"/>
                </a:lnTo>
                <a:lnTo>
                  <a:pt x="17533" y="14085"/>
                </a:lnTo>
                <a:lnTo>
                  <a:pt x="17570" y="14137"/>
                </a:lnTo>
                <a:lnTo>
                  <a:pt x="17589" y="14114"/>
                </a:lnTo>
                <a:lnTo>
                  <a:pt x="17604" y="14153"/>
                </a:lnTo>
                <a:lnTo>
                  <a:pt x="17659" y="14206"/>
                </a:lnTo>
                <a:lnTo>
                  <a:pt x="17659" y="14153"/>
                </a:lnTo>
                <a:lnTo>
                  <a:pt x="17640" y="14137"/>
                </a:lnTo>
                <a:lnTo>
                  <a:pt x="17648" y="14085"/>
                </a:lnTo>
                <a:lnTo>
                  <a:pt x="17570" y="14027"/>
                </a:lnTo>
                <a:lnTo>
                  <a:pt x="17545" y="14045"/>
                </a:lnTo>
                <a:lnTo>
                  <a:pt x="17519" y="14027"/>
                </a:lnTo>
                <a:lnTo>
                  <a:pt x="17501" y="13963"/>
                </a:lnTo>
                <a:lnTo>
                  <a:pt x="17507" y="13877"/>
                </a:lnTo>
                <a:lnTo>
                  <a:pt x="17545" y="13837"/>
                </a:lnTo>
                <a:lnTo>
                  <a:pt x="17563" y="13756"/>
                </a:lnTo>
                <a:lnTo>
                  <a:pt x="17545" y="13686"/>
                </a:lnTo>
                <a:lnTo>
                  <a:pt x="17552" y="13646"/>
                </a:lnTo>
                <a:lnTo>
                  <a:pt x="17545" y="13617"/>
                </a:lnTo>
                <a:lnTo>
                  <a:pt x="17526" y="13646"/>
                </a:lnTo>
                <a:lnTo>
                  <a:pt x="17493" y="13617"/>
                </a:lnTo>
                <a:lnTo>
                  <a:pt x="17456" y="13617"/>
                </a:lnTo>
                <a:close/>
                <a:moveTo>
                  <a:pt x="16063" y="13634"/>
                </a:moveTo>
                <a:lnTo>
                  <a:pt x="16067" y="13642"/>
                </a:lnTo>
                <a:lnTo>
                  <a:pt x="16066" y="13643"/>
                </a:lnTo>
                <a:lnTo>
                  <a:pt x="16062" y="13635"/>
                </a:lnTo>
                <a:lnTo>
                  <a:pt x="16063" y="13634"/>
                </a:lnTo>
                <a:close/>
                <a:moveTo>
                  <a:pt x="12450" y="13773"/>
                </a:moveTo>
                <a:lnTo>
                  <a:pt x="12442" y="13784"/>
                </a:lnTo>
                <a:lnTo>
                  <a:pt x="12442" y="13780"/>
                </a:lnTo>
                <a:lnTo>
                  <a:pt x="12450" y="13773"/>
                </a:lnTo>
                <a:close/>
                <a:moveTo>
                  <a:pt x="9339" y="13814"/>
                </a:moveTo>
                <a:lnTo>
                  <a:pt x="9346" y="13814"/>
                </a:lnTo>
                <a:lnTo>
                  <a:pt x="9334" y="13818"/>
                </a:lnTo>
                <a:lnTo>
                  <a:pt x="9339" y="13814"/>
                </a:lnTo>
                <a:close/>
                <a:moveTo>
                  <a:pt x="16545" y="13899"/>
                </a:moveTo>
                <a:lnTo>
                  <a:pt x="16549" y="13906"/>
                </a:lnTo>
                <a:lnTo>
                  <a:pt x="16549" y="13918"/>
                </a:lnTo>
                <a:lnTo>
                  <a:pt x="16545" y="13910"/>
                </a:lnTo>
                <a:lnTo>
                  <a:pt x="16545" y="13899"/>
                </a:lnTo>
                <a:close/>
                <a:moveTo>
                  <a:pt x="9574" y="13918"/>
                </a:moveTo>
                <a:lnTo>
                  <a:pt x="9567" y="13925"/>
                </a:lnTo>
                <a:lnTo>
                  <a:pt x="9565" y="13923"/>
                </a:lnTo>
                <a:lnTo>
                  <a:pt x="9574" y="13918"/>
                </a:lnTo>
                <a:close/>
                <a:moveTo>
                  <a:pt x="5187" y="13975"/>
                </a:moveTo>
                <a:lnTo>
                  <a:pt x="5198" y="13986"/>
                </a:lnTo>
                <a:lnTo>
                  <a:pt x="5206" y="14004"/>
                </a:lnTo>
                <a:lnTo>
                  <a:pt x="5224" y="13986"/>
                </a:lnTo>
                <a:lnTo>
                  <a:pt x="5213" y="14004"/>
                </a:lnTo>
                <a:lnTo>
                  <a:pt x="5206" y="14004"/>
                </a:lnTo>
                <a:lnTo>
                  <a:pt x="5198" y="14004"/>
                </a:lnTo>
                <a:lnTo>
                  <a:pt x="5187" y="13986"/>
                </a:lnTo>
                <a:lnTo>
                  <a:pt x="5180" y="13986"/>
                </a:lnTo>
                <a:lnTo>
                  <a:pt x="5169" y="14016"/>
                </a:lnTo>
                <a:lnTo>
                  <a:pt x="5169" y="14004"/>
                </a:lnTo>
                <a:lnTo>
                  <a:pt x="5180" y="13986"/>
                </a:lnTo>
                <a:lnTo>
                  <a:pt x="5187" y="13975"/>
                </a:lnTo>
                <a:close/>
                <a:moveTo>
                  <a:pt x="9427" y="14114"/>
                </a:moveTo>
                <a:lnTo>
                  <a:pt x="9421" y="14118"/>
                </a:lnTo>
                <a:lnTo>
                  <a:pt x="9421" y="14116"/>
                </a:lnTo>
                <a:lnTo>
                  <a:pt x="9427" y="14114"/>
                </a:lnTo>
                <a:close/>
                <a:moveTo>
                  <a:pt x="17430" y="14114"/>
                </a:moveTo>
                <a:lnTo>
                  <a:pt x="17467" y="14177"/>
                </a:lnTo>
                <a:lnTo>
                  <a:pt x="17482" y="14235"/>
                </a:lnTo>
                <a:lnTo>
                  <a:pt x="17501" y="14153"/>
                </a:lnTo>
                <a:lnTo>
                  <a:pt x="17482" y="14114"/>
                </a:lnTo>
                <a:lnTo>
                  <a:pt x="17430" y="14114"/>
                </a:lnTo>
                <a:close/>
                <a:moveTo>
                  <a:pt x="5065" y="14125"/>
                </a:moveTo>
                <a:lnTo>
                  <a:pt x="5073" y="14125"/>
                </a:lnTo>
                <a:lnTo>
                  <a:pt x="5073" y="14137"/>
                </a:lnTo>
                <a:lnTo>
                  <a:pt x="5065" y="14137"/>
                </a:lnTo>
                <a:lnTo>
                  <a:pt x="5059" y="14153"/>
                </a:lnTo>
                <a:lnTo>
                  <a:pt x="5065" y="14125"/>
                </a:lnTo>
                <a:close/>
                <a:moveTo>
                  <a:pt x="11083" y="14194"/>
                </a:moveTo>
                <a:lnTo>
                  <a:pt x="11087" y="14206"/>
                </a:lnTo>
                <a:lnTo>
                  <a:pt x="11087" y="14206"/>
                </a:lnTo>
                <a:lnTo>
                  <a:pt x="11083" y="14194"/>
                </a:lnTo>
                <a:close/>
                <a:moveTo>
                  <a:pt x="17666" y="14194"/>
                </a:moveTo>
                <a:lnTo>
                  <a:pt x="17699" y="14275"/>
                </a:lnTo>
                <a:lnTo>
                  <a:pt x="17699" y="14304"/>
                </a:lnTo>
                <a:lnTo>
                  <a:pt x="17666" y="14304"/>
                </a:lnTo>
                <a:lnTo>
                  <a:pt x="17674" y="14356"/>
                </a:lnTo>
                <a:lnTo>
                  <a:pt x="17692" y="14356"/>
                </a:lnTo>
                <a:lnTo>
                  <a:pt x="17699" y="14426"/>
                </a:lnTo>
                <a:lnTo>
                  <a:pt x="17725" y="14414"/>
                </a:lnTo>
                <a:lnTo>
                  <a:pt x="17710" y="14356"/>
                </a:lnTo>
                <a:lnTo>
                  <a:pt x="17710" y="14316"/>
                </a:lnTo>
                <a:lnTo>
                  <a:pt x="17754" y="14344"/>
                </a:lnTo>
                <a:lnTo>
                  <a:pt x="17737" y="14235"/>
                </a:lnTo>
                <a:lnTo>
                  <a:pt x="17718" y="14206"/>
                </a:lnTo>
                <a:lnTo>
                  <a:pt x="17666" y="14194"/>
                </a:lnTo>
                <a:close/>
                <a:moveTo>
                  <a:pt x="17526" y="14263"/>
                </a:moveTo>
                <a:lnTo>
                  <a:pt x="17533" y="14304"/>
                </a:lnTo>
                <a:lnTo>
                  <a:pt x="17533" y="14396"/>
                </a:lnTo>
                <a:lnTo>
                  <a:pt x="17570" y="14373"/>
                </a:lnTo>
                <a:lnTo>
                  <a:pt x="17596" y="14328"/>
                </a:lnTo>
                <a:lnTo>
                  <a:pt x="17596" y="14287"/>
                </a:lnTo>
                <a:lnTo>
                  <a:pt x="17563" y="14287"/>
                </a:lnTo>
                <a:lnTo>
                  <a:pt x="17526" y="14263"/>
                </a:lnTo>
                <a:close/>
                <a:moveTo>
                  <a:pt x="16574" y="14282"/>
                </a:moveTo>
                <a:lnTo>
                  <a:pt x="16577" y="14288"/>
                </a:lnTo>
                <a:lnTo>
                  <a:pt x="16570" y="14293"/>
                </a:lnTo>
                <a:lnTo>
                  <a:pt x="16568" y="14287"/>
                </a:lnTo>
                <a:lnTo>
                  <a:pt x="16574" y="14282"/>
                </a:lnTo>
                <a:close/>
                <a:moveTo>
                  <a:pt x="17379" y="14316"/>
                </a:moveTo>
                <a:lnTo>
                  <a:pt x="17353" y="14414"/>
                </a:lnTo>
                <a:lnTo>
                  <a:pt x="17316" y="14465"/>
                </a:lnTo>
                <a:lnTo>
                  <a:pt x="17271" y="14524"/>
                </a:lnTo>
                <a:lnTo>
                  <a:pt x="17246" y="14604"/>
                </a:lnTo>
                <a:lnTo>
                  <a:pt x="17327" y="14506"/>
                </a:lnTo>
                <a:lnTo>
                  <a:pt x="17353" y="14436"/>
                </a:lnTo>
                <a:lnTo>
                  <a:pt x="17397" y="14385"/>
                </a:lnTo>
                <a:lnTo>
                  <a:pt x="17379" y="14316"/>
                </a:lnTo>
                <a:close/>
                <a:moveTo>
                  <a:pt x="5939" y="14328"/>
                </a:moveTo>
                <a:lnTo>
                  <a:pt x="5921" y="14356"/>
                </a:lnTo>
                <a:lnTo>
                  <a:pt x="5903" y="14396"/>
                </a:lnTo>
                <a:lnTo>
                  <a:pt x="5895" y="14465"/>
                </a:lnTo>
                <a:lnTo>
                  <a:pt x="5877" y="14524"/>
                </a:lnTo>
                <a:lnTo>
                  <a:pt x="5884" y="14465"/>
                </a:lnTo>
                <a:lnTo>
                  <a:pt x="5895" y="14396"/>
                </a:lnTo>
                <a:lnTo>
                  <a:pt x="5913" y="14356"/>
                </a:lnTo>
                <a:lnTo>
                  <a:pt x="5939" y="14328"/>
                </a:lnTo>
                <a:close/>
                <a:moveTo>
                  <a:pt x="11613" y="14328"/>
                </a:moveTo>
                <a:lnTo>
                  <a:pt x="11580" y="14356"/>
                </a:lnTo>
                <a:lnTo>
                  <a:pt x="11543" y="14385"/>
                </a:lnTo>
                <a:lnTo>
                  <a:pt x="11573" y="14356"/>
                </a:lnTo>
                <a:lnTo>
                  <a:pt x="11613" y="14328"/>
                </a:lnTo>
                <a:close/>
                <a:moveTo>
                  <a:pt x="17659" y="14328"/>
                </a:moveTo>
                <a:lnTo>
                  <a:pt x="17615" y="14414"/>
                </a:lnTo>
                <a:lnTo>
                  <a:pt x="17622" y="14356"/>
                </a:lnTo>
                <a:lnTo>
                  <a:pt x="17589" y="14356"/>
                </a:lnTo>
                <a:lnTo>
                  <a:pt x="17578" y="14414"/>
                </a:lnTo>
                <a:lnTo>
                  <a:pt x="17563" y="14436"/>
                </a:lnTo>
                <a:lnTo>
                  <a:pt x="17552" y="14465"/>
                </a:lnTo>
                <a:lnTo>
                  <a:pt x="17589" y="14534"/>
                </a:lnTo>
                <a:lnTo>
                  <a:pt x="17604" y="14506"/>
                </a:lnTo>
                <a:lnTo>
                  <a:pt x="17629" y="14436"/>
                </a:lnTo>
                <a:lnTo>
                  <a:pt x="17648" y="14414"/>
                </a:lnTo>
                <a:lnTo>
                  <a:pt x="17659" y="14328"/>
                </a:lnTo>
                <a:close/>
                <a:moveTo>
                  <a:pt x="5213" y="14344"/>
                </a:moveTo>
                <a:lnTo>
                  <a:pt x="5224" y="14356"/>
                </a:lnTo>
                <a:lnTo>
                  <a:pt x="5239" y="14373"/>
                </a:lnTo>
                <a:lnTo>
                  <a:pt x="5224" y="14373"/>
                </a:lnTo>
                <a:lnTo>
                  <a:pt x="5213" y="14344"/>
                </a:lnTo>
                <a:close/>
                <a:moveTo>
                  <a:pt x="9866" y="14406"/>
                </a:moveTo>
                <a:lnTo>
                  <a:pt x="9867" y="14409"/>
                </a:lnTo>
                <a:lnTo>
                  <a:pt x="9862" y="14414"/>
                </a:lnTo>
                <a:lnTo>
                  <a:pt x="9860" y="14408"/>
                </a:lnTo>
                <a:lnTo>
                  <a:pt x="9862" y="14408"/>
                </a:lnTo>
                <a:lnTo>
                  <a:pt x="9866" y="14406"/>
                </a:lnTo>
                <a:close/>
                <a:moveTo>
                  <a:pt x="9924" y="14408"/>
                </a:moveTo>
                <a:lnTo>
                  <a:pt x="9924" y="14414"/>
                </a:lnTo>
                <a:lnTo>
                  <a:pt x="9936" y="14418"/>
                </a:lnTo>
                <a:lnTo>
                  <a:pt x="9936" y="14419"/>
                </a:lnTo>
                <a:lnTo>
                  <a:pt x="9924" y="14414"/>
                </a:lnTo>
                <a:lnTo>
                  <a:pt x="9895" y="14426"/>
                </a:lnTo>
                <a:lnTo>
                  <a:pt x="9924" y="14408"/>
                </a:lnTo>
                <a:close/>
                <a:moveTo>
                  <a:pt x="15034" y="14454"/>
                </a:moveTo>
                <a:lnTo>
                  <a:pt x="15008" y="14604"/>
                </a:lnTo>
                <a:lnTo>
                  <a:pt x="15016" y="14736"/>
                </a:lnTo>
                <a:lnTo>
                  <a:pt x="15041" y="14823"/>
                </a:lnTo>
                <a:lnTo>
                  <a:pt x="15093" y="14795"/>
                </a:lnTo>
                <a:lnTo>
                  <a:pt x="15119" y="14766"/>
                </a:lnTo>
                <a:lnTo>
                  <a:pt x="15130" y="14673"/>
                </a:lnTo>
                <a:lnTo>
                  <a:pt x="15104" y="14575"/>
                </a:lnTo>
                <a:lnTo>
                  <a:pt x="15075" y="14506"/>
                </a:lnTo>
                <a:lnTo>
                  <a:pt x="15034" y="14454"/>
                </a:lnTo>
                <a:close/>
                <a:moveTo>
                  <a:pt x="17737" y="14465"/>
                </a:moveTo>
                <a:lnTo>
                  <a:pt x="17737" y="14534"/>
                </a:lnTo>
                <a:lnTo>
                  <a:pt x="17699" y="14534"/>
                </a:lnTo>
                <a:lnTo>
                  <a:pt x="17685" y="14575"/>
                </a:lnTo>
                <a:lnTo>
                  <a:pt x="17640" y="14604"/>
                </a:lnTo>
                <a:lnTo>
                  <a:pt x="17622" y="14564"/>
                </a:lnTo>
                <a:lnTo>
                  <a:pt x="17589" y="14604"/>
                </a:lnTo>
                <a:lnTo>
                  <a:pt x="17552" y="14632"/>
                </a:lnTo>
                <a:lnTo>
                  <a:pt x="17526" y="14714"/>
                </a:lnTo>
                <a:lnTo>
                  <a:pt x="17533" y="14736"/>
                </a:lnTo>
                <a:lnTo>
                  <a:pt x="17578" y="14685"/>
                </a:lnTo>
                <a:lnTo>
                  <a:pt x="17604" y="14685"/>
                </a:lnTo>
                <a:lnTo>
                  <a:pt x="17629" y="14644"/>
                </a:lnTo>
                <a:lnTo>
                  <a:pt x="17666" y="14685"/>
                </a:lnTo>
                <a:lnTo>
                  <a:pt x="17648" y="14736"/>
                </a:lnTo>
                <a:lnTo>
                  <a:pt x="17666" y="14795"/>
                </a:lnTo>
                <a:lnTo>
                  <a:pt x="17737" y="14864"/>
                </a:lnTo>
                <a:lnTo>
                  <a:pt x="17754" y="14807"/>
                </a:lnTo>
                <a:lnTo>
                  <a:pt x="17725" y="14736"/>
                </a:lnTo>
                <a:lnTo>
                  <a:pt x="17762" y="14697"/>
                </a:lnTo>
                <a:lnTo>
                  <a:pt x="17781" y="14795"/>
                </a:lnTo>
                <a:lnTo>
                  <a:pt x="17807" y="14714"/>
                </a:lnTo>
                <a:lnTo>
                  <a:pt x="17795" y="14656"/>
                </a:lnTo>
                <a:lnTo>
                  <a:pt x="17788" y="14587"/>
                </a:lnTo>
                <a:lnTo>
                  <a:pt x="17788" y="14546"/>
                </a:lnTo>
                <a:lnTo>
                  <a:pt x="17781" y="14506"/>
                </a:lnTo>
                <a:lnTo>
                  <a:pt x="17737" y="14465"/>
                </a:lnTo>
                <a:close/>
                <a:moveTo>
                  <a:pt x="17220" y="14725"/>
                </a:moveTo>
                <a:lnTo>
                  <a:pt x="17187" y="14807"/>
                </a:lnTo>
                <a:lnTo>
                  <a:pt x="17142" y="14864"/>
                </a:lnTo>
                <a:lnTo>
                  <a:pt x="17136" y="14915"/>
                </a:lnTo>
                <a:lnTo>
                  <a:pt x="17136" y="14974"/>
                </a:lnTo>
                <a:lnTo>
                  <a:pt x="17110" y="14974"/>
                </a:lnTo>
                <a:lnTo>
                  <a:pt x="17091" y="14997"/>
                </a:lnTo>
                <a:lnTo>
                  <a:pt x="17073" y="14944"/>
                </a:lnTo>
                <a:lnTo>
                  <a:pt x="17039" y="15013"/>
                </a:lnTo>
                <a:lnTo>
                  <a:pt x="16995" y="15083"/>
                </a:lnTo>
                <a:lnTo>
                  <a:pt x="16925" y="15106"/>
                </a:lnTo>
                <a:lnTo>
                  <a:pt x="16900" y="15123"/>
                </a:lnTo>
                <a:lnTo>
                  <a:pt x="16881" y="15204"/>
                </a:lnTo>
                <a:lnTo>
                  <a:pt x="16837" y="15215"/>
                </a:lnTo>
                <a:lnTo>
                  <a:pt x="16792" y="15192"/>
                </a:lnTo>
                <a:lnTo>
                  <a:pt x="16759" y="15245"/>
                </a:lnTo>
                <a:lnTo>
                  <a:pt x="16752" y="15325"/>
                </a:lnTo>
                <a:lnTo>
                  <a:pt x="16759" y="15406"/>
                </a:lnTo>
                <a:lnTo>
                  <a:pt x="16785" y="15492"/>
                </a:lnTo>
                <a:lnTo>
                  <a:pt x="16822" y="15516"/>
                </a:lnTo>
                <a:lnTo>
                  <a:pt x="16830" y="15643"/>
                </a:lnTo>
                <a:lnTo>
                  <a:pt x="16874" y="15655"/>
                </a:lnTo>
                <a:lnTo>
                  <a:pt x="16918" y="15655"/>
                </a:lnTo>
                <a:lnTo>
                  <a:pt x="16944" y="15694"/>
                </a:lnTo>
                <a:lnTo>
                  <a:pt x="17014" y="15665"/>
                </a:lnTo>
                <a:lnTo>
                  <a:pt x="17039" y="15694"/>
                </a:lnTo>
                <a:lnTo>
                  <a:pt x="17080" y="15694"/>
                </a:lnTo>
                <a:lnTo>
                  <a:pt x="17110" y="15753"/>
                </a:lnTo>
                <a:lnTo>
                  <a:pt x="17168" y="15712"/>
                </a:lnTo>
                <a:lnTo>
                  <a:pt x="17176" y="15753"/>
                </a:lnTo>
                <a:lnTo>
                  <a:pt x="17205" y="15602"/>
                </a:lnTo>
                <a:lnTo>
                  <a:pt x="17205" y="15504"/>
                </a:lnTo>
                <a:lnTo>
                  <a:pt x="17264" y="15453"/>
                </a:lnTo>
                <a:lnTo>
                  <a:pt x="17264" y="15366"/>
                </a:lnTo>
                <a:lnTo>
                  <a:pt x="17283" y="15296"/>
                </a:lnTo>
                <a:lnTo>
                  <a:pt x="17353" y="15284"/>
                </a:lnTo>
                <a:lnTo>
                  <a:pt x="17283" y="15204"/>
                </a:lnTo>
                <a:lnTo>
                  <a:pt x="17301" y="15164"/>
                </a:lnTo>
                <a:lnTo>
                  <a:pt x="17257" y="15066"/>
                </a:lnTo>
                <a:lnTo>
                  <a:pt x="17283" y="14985"/>
                </a:lnTo>
                <a:lnTo>
                  <a:pt x="17239" y="14974"/>
                </a:lnTo>
                <a:lnTo>
                  <a:pt x="17290" y="14985"/>
                </a:lnTo>
                <a:lnTo>
                  <a:pt x="17334" y="14956"/>
                </a:lnTo>
                <a:lnTo>
                  <a:pt x="17316" y="14915"/>
                </a:lnTo>
                <a:lnTo>
                  <a:pt x="17360" y="14905"/>
                </a:lnTo>
                <a:lnTo>
                  <a:pt x="17372" y="14864"/>
                </a:lnTo>
                <a:lnTo>
                  <a:pt x="17316" y="14835"/>
                </a:lnTo>
                <a:lnTo>
                  <a:pt x="17271" y="14807"/>
                </a:lnTo>
                <a:lnTo>
                  <a:pt x="17271" y="14783"/>
                </a:lnTo>
                <a:lnTo>
                  <a:pt x="17239" y="14725"/>
                </a:lnTo>
                <a:lnTo>
                  <a:pt x="17220" y="14725"/>
                </a:lnTo>
                <a:close/>
                <a:moveTo>
                  <a:pt x="16281" y="14802"/>
                </a:moveTo>
                <a:lnTo>
                  <a:pt x="16283" y="14803"/>
                </a:lnTo>
                <a:lnTo>
                  <a:pt x="16283" y="14816"/>
                </a:lnTo>
                <a:lnTo>
                  <a:pt x="16281" y="14802"/>
                </a:lnTo>
                <a:close/>
                <a:moveTo>
                  <a:pt x="16286" y="14833"/>
                </a:moveTo>
                <a:lnTo>
                  <a:pt x="16288" y="14833"/>
                </a:lnTo>
                <a:lnTo>
                  <a:pt x="16288" y="14846"/>
                </a:lnTo>
                <a:lnTo>
                  <a:pt x="16286" y="14833"/>
                </a:lnTo>
                <a:close/>
                <a:moveTo>
                  <a:pt x="15941" y="14864"/>
                </a:moveTo>
                <a:lnTo>
                  <a:pt x="15941" y="14915"/>
                </a:lnTo>
                <a:lnTo>
                  <a:pt x="16000" y="15013"/>
                </a:lnTo>
                <a:lnTo>
                  <a:pt x="16052" y="15066"/>
                </a:lnTo>
                <a:lnTo>
                  <a:pt x="16077" y="15147"/>
                </a:lnTo>
                <a:lnTo>
                  <a:pt x="16132" y="15204"/>
                </a:lnTo>
                <a:lnTo>
                  <a:pt x="16159" y="15274"/>
                </a:lnTo>
                <a:lnTo>
                  <a:pt x="16174" y="15354"/>
                </a:lnTo>
                <a:lnTo>
                  <a:pt x="16229" y="15435"/>
                </a:lnTo>
                <a:lnTo>
                  <a:pt x="16269" y="15557"/>
                </a:lnTo>
                <a:lnTo>
                  <a:pt x="16306" y="15626"/>
                </a:lnTo>
                <a:lnTo>
                  <a:pt x="16350" y="15712"/>
                </a:lnTo>
                <a:lnTo>
                  <a:pt x="16376" y="15763"/>
                </a:lnTo>
                <a:lnTo>
                  <a:pt x="16453" y="15833"/>
                </a:lnTo>
                <a:lnTo>
                  <a:pt x="16497" y="15926"/>
                </a:lnTo>
                <a:lnTo>
                  <a:pt x="16568" y="15914"/>
                </a:lnTo>
                <a:lnTo>
                  <a:pt x="16568" y="15775"/>
                </a:lnTo>
                <a:lnTo>
                  <a:pt x="16586" y="15655"/>
                </a:lnTo>
                <a:lnTo>
                  <a:pt x="16560" y="15602"/>
                </a:lnTo>
                <a:lnTo>
                  <a:pt x="16516" y="15585"/>
                </a:lnTo>
                <a:lnTo>
                  <a:pt x="16490" y="15545"/>
                </a:lnTo>
                <a:lnTo>
                  <a:pt x="16479" y="15475"/>
                </a:lnTo>
                <a:lnTo>
                  <a:pt x="16465" y="15475"/>
                </a:lnTo>
                <a:lnTo>
                  <a:pt x="16427" y="15435"/>
                </a:lnTo>
                <a:lnTo>
                  <a:pt x="16446" y="15366"/>
                </a:lnTo>
                <a:lnTo>
                  <a:pt x="16402" y="15325"/>
                </a:lnTo>
                <a:lnTo>
                  <a:pt x="16368" y="15245"/>
                </a:lnTo>
                <a:lnTo>
                  <a:pt x="16313" y="15176"/>
                </a:lnTo>
                <a:lnTo>
                  <a:pt x="16262" y="15176"/>
                </a:lnTo>
                <a:lnTo>
                  <a:pt x="16203" y="15083"/>
                </a:lnTo>
                <a:lnTo>
                  <a:pt x="16166" y="15043"/>
                </a:lnTo>
                <a:lnTo>
                  <a:pt x="16121" y="14974"/>
                </a:lnTo>
                <a:lnTo>
                  <a:pt x="16070" y="14887"/>
                </a:lnTo>
                <a:lnTo>
                  <a:pt x="15974" y="14864"/>
                </a:lnTo>
                <a:lnTo>
                  <a:pt x="15941" y="14864"/>
                </a:lnTo>
                <a:close/>
                <a:moveTo>
                  <a:pt x="6209" y="14887"/>
                </a:moveTo>
                <a:lnTo>
                  <a:pt x="6202" y="14950"/>
                </a:lnTo>
                <a:lnTo>
                  <a:pt x="6201" y="14944"/>
                </a:lnTo>
                <a:lnTo>
                  <a:pt x="6209" y="14887"/>
                </a:lnTo>
                <a:close/>
                <a:moveTo>
                  <a:pt x="11875" y="14887"/>
                </a:moveTo>
                <a:lnTo>
                  <a:pt x="11881" y="14887"/>
                </a:lnTo>
                <a:lnTo>
                  <a:pt x="11882" y="14890"/>
                </a:lnTo>
                <a:lnTo>
                  <a:pt x="11879" y="14891"/>
                </a:lnTo>
                <a:lnTo>
                  <a:pt x="11875" y="14887"/>
                </a:lnTo>
                <a:close/>
                <a:moveTo>
                  <a:pt x="12001" y="14964"/>
                </a:moveTo>
                <a:lnTo>
                  <a:pt x="11989" y="14974"/>
                </a:lnTo>
                <a:lnTo>
                  <a:pt x="11980" y="14968"/>
                </a:lnTo>
                <a:lnTo>
                  <a:pt x="11989" y="14968"/>
                </a:lnTo>
                <a:lnTo>
                  <a:pt x="12001" y="14964"/>
                </a:lnTo>
                <a:close/>
                <a:moveTo>
                  <a:pt x="11928" y="14974"/>
                </a:moveTo>
                <a:lnTo>
                  <a:pt x="11945" y="14985"/>
                </a:lnTo>
                <a:lnTo>
                  <a:pt x="11929" y="14978"/>
                </a:lnTo>
                <a:lnTo>
                  <a:pt x="11928" y="14974"/>
                </a:lnTo>
                <a:close/>
                <a:moveTo>
                  <a:pt x="6548" y="14985"/>
                </a:moveTo>
                <a:lnTo>
                  <a:pt x="6504" y="14997"/>
                </a:lnTo>
                <a:lnTo>
                  <a:pt x="6489" y="15025"/>
                </a:lnTo>
                <a:lnTo>
                  <a:pt x="6496" y="14997"/>
                </a:lnTo>
                <a:lnTo>
                  <a:pt x="6548" y="14985"/>
                </a:lnTo>
                <a:close/>
                <a:moveTo>
                  <a:pt x="6695" y="14997"/>
                </a:moveTo>
                <a:lnTo>
                  <a:pt x="6680" y="15043"/>
                </a:lnTo>
                <a:lnTo>
                  <a:pt x="6669" y="15123"/>
                </a:lnTo>
                <a:lnTo>
                  <a:pt x="6680" y="15025"/>
                </a:lnTo>
                <a:lnTo>
                  <a:pt x="6695" y="14997"/>
                </a:lnTo>
                <a:close/>
                <a:moveTo>
                  <a:pt x="6783" y="14997"/>
                </a:moveTo>
                <a:lnTo>
                  <a:pt x="6810" y="15054"/>
                </a:lnTo>
                <a:lnTo>
                  <a:pt x="6828" y="15054"/>
                </a:lnTo>
                <a:lnTo>
                  <a:pt x="6835" y="15123"/>
                </a:lnTo>
                <a:lnTo>
                  <a:pt x="6879" y="15192"/>
                </a:lnTo>
                <a:lnTo>
                  <a:pt x="6875" y="15196"/>
                </a:lnTo>
                <a:lnTo>
                  <a:pt x="6835" y="15123"/>
                </a:lnTo>
                <a:lnTo>
                  <a:pt x="6828" y="15066"/>
                </a:lnTo>
                <a:lnTo>
                  <a:pt x="6810" y="15066"/>
                </a:lnTo>
                <a:lnTo>
                  <a:pt x="6783" y="14997"/>
                </a:lnTo>
                <a:close/>
                <a:moveTo>
                  <a:pt x="6407" y="15025"/>
                </a:moveTo>
                <a:lnTo>
                  <a:pt x="6407" y="15083"/>
                </a:lnTo>
                <a:lnTo>
                  <a:pt x="6418" y="15135"/>
                </a:lnTo>
                <a:lnTo>
                  <a:pt x="6463" y="15147"/>
                </a:lnTo>
                <a:lnTo>
                  <a:pt x="6407" y="15135"/>
                </a:lnTo>
                <a:lnTo>
                  <a:pt x="6400" y="15083"/>
                </a:lnTo>
                <a:lnTo>
                  <a:pt x="6407" y="15025"/>
                </a:lnTo>
                <a:close/>
                <a:moveTo>
                  <a:pt x="7025" y="15039"/>
                </a:moveTo>
                <a:lnTo>
                  <a:pt x="7027" y="15043"/>
                </a:lnTo>
                <a:lnTo>
                  <a:pt x="7023" y="15054"/>
                </a:lnTo>
                <a:lnTo>
                  <a:pt x="7025" y="15039"/>
                </a:lnTo>
                <a:close/>
                <a:moveTo>
                  <a:pt x="7012" y="15123"/>
                </a:moveTo>
                <a:lnTo>
                  <a:pt x="6999" y="15151"/>
                </a:lnTo>
                <a:lnTo>
                  <a:pt x="6994" y="15147"/>
                </a:lnTo>
                <a:lnTo>
                  <a:pt x="7012" y="15123"/>
                </a:lnTo>
                <a:close/>
                <a:moveTo>
                  <a:pt x="6905" y="15135"/>
                </a:moveTo>
                <a:lnTo>
                  <a:pt x="6915" y="15140"/>
                </a:lnTo>
                <a:lnTo>
                  <a:pt x="6905" y="15164"/>
                </a:lnTo>
                <a:lnTo>
                  <a:pt x="6916" y="15176"/>
                </a:lnTo>
                <a:lnTo>
                  <a:pt x="6898" y="15164"/>
                </a:lnTo>
                <a:lnTo>
                  <a:pt x="6905" y="15135"/>
                </a:lnTo>
                <a:close/>
                <a:moveTo>
                  <a:pt x="7038" y="15147"/>
                </a:moveTo>
                <a:lnTo>
                  <a:pt x="7027" y="15176"/>
                </a:lnTo>
                <a:lnTo>
                  <a:pt x="7022" y="15171"/>
                </a:lnTo>
                <a:lnTo>
                  <a:pt x="7038" y="15147"/>
                </a:lnTo>
                <a:close/>
                <a:moveTo>
                  <a:pt x="17884" y="15176"/>
                </a:moveTo>
                <a:lnTo>
                  <a:pt x="17866" y="15204"/>
                </a:lnTo>
                <a:lnTo>
                  <a:pt x="17858" y="15284"/>
                </a:lnTo>
                <a:lnTo>
                  <a:pt x="17876" y="15394"/>
                </a:lnTo>
                <a:lnTo>
                  <a:pt x="17891" y="15453"/>
                </a:lnTo>
                <a:lnTo>
                  <a:pt x="17910" y="15453"/>
                </a:lnTo>
                <a:lnTo>
                  <a:pt x="17884" y="15394"/>
                </a:lnTo>
                <a:lnTo>
                  <a:pt x="17891" y="15343"/>
                </a:lnTo>
                <a:lnTo>
                  <a:pt x="17928" y="15354"/>
                </a:lnTo>
                <a:lnTo>
                  <a:pt x="17928" y="15274"/>
                </a:lnTo>
                <a:lnTo>
                  <a:pt x="17928" y="15233"/>
                </a:lnTo>
                <a:lnTo>
                  <a:pt x="17891" y="15215"/>
                </a:lnTo>
                <a:lnTo>
                  <a:pt x="17884" y="15176"/>
                </a:lnTo>
                <a:close/>
                <a:moveTo>
                  <a:pt x="6234" y="15204"/>
                </a:moveTo>
                <a:lnTo>
                  <a:pt x="6242" y="15256"/>
                </a:lnTo>
                <a:lnTo>
                  <a:pt x="6260" y="15256"/>
                </a:lnTo>
                <a:lnTo>
                  <a:pt x="6242" y="15274"/>
                </a:lnTo>
                <a:lnTo>
                  <a:pt x="6234" y="15204"/>
                </a:lnTo>
                <a:close/>
                <a:moveTo>
                  <a:pt x="17718" y="15215"/>
                </a:moveTo>
                <a:lnTo>
                  <a:pt x="17659" y="15284"/>
                </a:lnTo>
                <a:lnTo>
                  <a:pt x="17589" y="15296"/>
                </a:lnTo>
                <a:lnTo>
                  <a:pt x="17507" y="15284"/>
                </a:lnTo>
                <a:lnTo>
                  <a:pt x="17467" y="15245"/>
                </a:lnTo>
                <a:lnTo>
                  <a:pt x="17412" y="15325"/>
                </a:lnTo>
                <a:lnTo>
                  <a:pt x="17404" y="15354"/>
                </a:lnTo>
                <a:lnTo>
                  <a:pt x="17372" y="15492"/>
                </a:lnTo>
                <a:lnTo>
                  <a:pt x="17372" y="15573"/>
                </a:lnTo>
                <a:lnTo>
                  <a:pt x="17342" y="15626"/>
                </a:lnTo>
                <a:lnTo>
                  <a:pt x="17360" y="15694"/>
                </a:lnTo>
                <a:lnTo>
                  <a:pt x="17379" y="15694"/>
                </a:lnTo>
                <a:lnTo>
                  <a:pt x="17397" y="15793"/>
                </a:lnTo>
                <a:lnTo>
                  <a:pt x="17372" y="15873"/>
                </a:lnTo>
                <a:lnTo>
                  <a:pt x="17404" y="15902"/>
                </a:lnTo>
                <a:lnTo>
                  <a:pt x="17438" y="15885"/>
                </a:lnTo>
                <a:lnTo>
                  <a:pt x="17438" y="15753"/>
                </a:lnTo>
                <a:lnTo>
                  <a:pt x="17430" y="15643"/>
                </a:lnTo>
                <a:lnTo>
                  <a:pt x="17475" y="15614"/>
                </a:lnTo>
                <a:lnTo>
                  <a:pt x="17467" y="15712"/>
                </a:lnTo>
                <a:lnTo>
                  <a:pt x="17507" y="15763"/>
                </a:lnTo>
                <a:lnTo>
                  <a:pt x="17501" y="15804"/>
                </a:lnTo>
                <a:lnTo>
                  <a:pt x="17519" y="15816"/>
                </a:lnTo>
                <a:lnTo>
                  <a:pt x="17570" y="15793"/>
                </a:lnTo>
                <a:lnTo>
                  <a:pt x="17545" y="15861"/>
                </a:lnTo>
                <a:lnTo>
                  <a:pt x="17570" y="15902"/>
                </a:lnTo>
                <a:lnTo>
                  <a:pt x="17596" y="15873"/>
                </a:lnTo>
                <a:lnTo>
                  <a:pt x="17596" y="15804"/>
                </a:lnTo>
                <a:lnTo>
                  <a:pt x="17545" y="15694"/>
                </a:lnTo>
                <a:lnTo>
                  <a:pt x="17563" y="15665"/>
                </a:lnTo>
                <a:lnTo>
                  <a:pt x="17501" y="15545"/>
                </a:lnTo>
                <a:lnTo>
                  <a:pt x="17552" y="15516"/>
                </a:lnTo>
                <a:lnTo>
                  <a:pt x="17578" y="15464"/>
                </a:lnTo>
                <a:lnTo>
                  <a:pt x="17604" y="15475"/>
                </a:lnTo>
                <a:lnTo>
                  <a:pt x="17615" y="15435"/>
                </a:lnTo>
                <a:lnTo>
                  <a:pt x="17501" y="15464"/>
                </a:lnTo>
                <a:lnTo>
                  <a:pt x="17467" y="15504"/>
                </a:lnTo>
                <a:lnTo>
                  <a:pt x="17412" y="15423"/>
                </a:lnTo>
                <a:lnTo>
                  <a:pt x="17423" y="15354"/>
                </a:lnTo>
                <a:lnTo>
                  <a:pt x="17475" y="15343"/>
                </a:lnTo>
                <a:lnTo>
                  <a:pt x="17570" y="15325"/>
                </a:lnTo>
                <a:lnTo>
                  <a:pt x="17629" y="15354"/>
                </a:lnTo>
                <a:lnTo>
                  <a:pt x="17674" y="15325"/>
                </a:lnTo>
                <a:lnTo>
                  <a:pt x="17725" y="15245"/>
                </a:lnTo>
                <a:lnTo>
                  <a:pt x="17718" y="15215"/>
                </a:lnTo>
                <a:close/>
                <a:moveTo>
                  <a:pt x="6120" y="15274"/>
                </a:moveTo>
                <a:lnTo>
                  <a:pt x="6120" y="15314"/>
                </a:lnTo>
                <a:lnTo>
                  <a:pt x="6114" y="15307"/>
                </a:lnTo>
                <a:lnTo>
                  <a:pt x="6120" y="15274"/>
                </a:lnTo>
                <a:close/>
                <a:moveTo>
                  <a:pt x="5692" y="15325"/>
                </a:moveTo>
                <a:lnTo>
                  <a:pt x="5718" y="15354"/>
                </a:lnTo>
                <a:lnTo>
                  <a:pt x="5755" y="15383"/>
                </a:lnTo>
                <a:lnTo>
                  <a:pt x="5762" y="15366"/>
                </a:lnTo>
                <a:lnTo>
                  <a:pt x="5806" y="15423"/>
                </a:lnTo>
                <a:lnTo>
                  <a:pt x="5762" y="15383"/>
                </a:lnTo>
                <a:lnTo>
                  <a:pt x="5755" y="15383"/>
                </a:lnTo>
                <a:lnTo>
                  <a:pt x="5718" y="15366"/>
                </a:lnTo>
                <a:lnTo>
                  <a:pt x="5692" y="15325"/>
                </a:lnTo>
                <a:close/>
                <a:moveTo>
                  <a:pt x="18153" y="15406"/>
                </a:moveTo>
                <a:lnTo>
                  <a:pt x="18119" y="15435"/>
                </a:lnTo>
                <a:lnTo>
                  <a:pt x="18043" y="15464"/>
                </a:lnTo>
                <a:lnTo>
                  <a:pt x="18068" y="15504"/>
                </a:lnTo>
                <a:lnTo>
                  <a:pt x="18119" y="15516"/>
                </a:lnTo>
                <a:lnTo>
                  <a:pt x="18146" y="15573"/>
                </a:lnTo>
                <a:lnTo>
                  <a:pt x="18234" y="15573"/>
                </a:lnTo>
                <a:lnTo>
                  <a:pt x="18234" y="15602"/>
                </a:lnTo>
                <a:lnTo>
                  <a:pt x="18190" y="15602"/>
                </a:lnTo>
                <a:lnTo>
                  <a:pt x="18127" y="15643"/>
                </a:lnTo>
                <a:lnTo>
                  <a:pt x="18171" y="15683"/>
                </a:lnTo>
                <a:lnTo>
                  <a:pt x="18171" y="15724"/>
                </a:lnTo>
                <a:lnTo>
                  <a:pt x="18190" y="15753"/>
                </a:lnTo>
                <a:lnTo>
                  <a:pt x="18208" y="15753"/>
                </a:lnTo>
                <a:lnTo>
                  <a:pt x="18223" y="15694"/>
                </a:lnTo>
                <a:lnTo>
                  <a:pt x="18319" y="15793"/>
                </a:lnTo>
                <a:lnTo>
                  <a:pt x="18374" y="15793"/>
                </a:lnTo>
                <a:lnTo>
                  <a:pt x="18484" y="15873"/>
                </a:lnTo>
                <a:lnTo>
                  <a:pt x="18511" y="15954"/>
                </a:lnTo>
                <a:lnTo>
                  <a:pt x="18529" y="16052"/>
                </a:lnTo>
                <a:lnTo>
                  <a:pt x="18484" y="16075"/>
                </a:lnTo>
                <a:lnTo>
                  <a:pt x="18470" y="16162"/>
                </a:lnTo>
                <a:lnTo>
                  <a:pt x="18536" y="16162"/>
                </a:lnTo>
                <a:lnTo>
                  <a:pt x="18555" y="16122"/>
                </a:lnTo>
                <a:lnTo>
                  <a:pt x="18617" y="16144"/>
                </a:lnTo>
                <a:lnTo>
                  <a:pt x="18669" y="16214"/>
                </a:lnTo>
                <a:lnTo>
                  <a:pt x="18731" y="16226"/>
                </a:lnTo>
                <a:lnTo>
                  <a:pt x="18765" y="16242"/>
                </a:lnTo>
                <a:lnTo>
                  <a:pt x="18809" y="16214"/>
                </a:lnTo>
                <a:lnTo>
                  <a:pt x="18798" y="16144"/>
                </a:lnTo>
                <a:lnTo>
                  <a:pt x="18842" y="16104"/>
                </a:lnTo>
                <a:lnTo>
                  <a:pt x="18887" y="16075"/>
                </a:lnTo>
                <a:lnTo>
                  <a:pt x="18964" y="16122"/>
                </a:lnTo>
                <a:lnTo>
                  <a:pt x="19001" y="16214"/>
                </a:lnTo>
                <a:lnTo>
                  <a:pt x="19034" y="16254"/>
                </a:lnTo>
                <a:lnTo>
                  <a:pt x="19078" y="16323"/>
                </a:lnTo>
                <a:lnTo>
                  <a:pt x="19141" y="16335"/>
                </a:lnTo>
                <a:lnTo>
                  <a:pt x="19193" y="16352"/>
                </a:lnTo>
                <a:lnTo>
                  <a:pt x="19211" y="16376"/>
                </a:lnTo>
                <a:lnTo>
                  <a:pt x="19244" y="16364"/>
                </a:lnTo>
                <a:lnTo>
                  <a:pt x="19252" y="16335"/>
                </a:lnTo>
                <a:lnTo>
                  <a:pt x="19182" y="16295"/>
                </a:lnTo>
                <a:lnTo>
                  <a:pt x="19211" y="16283"/>
                </a:lnTo>
                <a:lnTo>
                  <a:pt x="19167" y="16254"/>
                </a:lnTo>
                <a:lnTo>
                  <a:pt x="19167" y="16214"/>
                </a:lnTo>
                <a:lnTo>
                  <a:pt x="19130" y="16214"/>
                </a:lnTo>
                <a:lnTo>
                  <a:pt x="19085" y="16122"/>
                </a:lnTo>
                <a:lnTo>
                  <a:pt x="19034" y="16064"/>
                </a:lnTo>
                <a:lnTo>
                  <a:pt x="19026" y="15995"/>
                </a:lnTo>
                <a:lnTo>
                  <a:pt x="19078" y="15983"/>
                </a:lnTo>
                <a:lnTo>
                  <a:pt x="19060" y="15943"/>
                </a:lnTo>
                <a:lnTo>
                  <a:pt x="18964" y="15885"/>
                </a:lnTo>
                <a:lnTo>
                  <a:pt x="18956" y="15816"/>
                </a:lnTo>
                <a:lnTo>
                  <a:pt x="18923" y="15775"/>
                </a:lnTo>
                <a:lnTo>
                  <a:pt x="18879" y="15735"/>
                </a:lnTo>
                <a:lnTo>
                  <a:pt x="18773" y="15665"/>
                </a:lnTo>
                <a:lnTo>
                  <a:pt x="18669" y="15614"/>
                </a:lnTo>
                <a:lnTo>
                  <a:pt x="18599" y="15602"/>
                </a:lnTo>
                <a:lnTo>
                  <a:pt x="18566" y="15557"/>
                </a:lnTo>
                <a:lnTo>
                  <a:pt x="18503" y="15533"/>
                </a:lnTo>
                <a:lnTo>
                  <a:pt x="18452" y="15533"/>
                </a:lnTo>
                <a:lnTo>
                  <a:pt x="18381" y="15585"/>
                </a:lnTo>
                <a:lnTo>
                  <a:pt x="18337" y="15683"/>
                </a:lnTo>
                <a:lnTo>
                  <a:pt x="18278" y="15626"/>
                </a:lnTo>
                <a:lnTo>
                  <a:pt x="18260" y="15475"/>
                </a:lnTo>
                <a:lnTo>
                  <a:pt x="18249" y="15453"/>
                </a:lnTo>
                <a:lnTo>
                  <a:pt x="18153" y="15406"/>
                </a:lnTo>
                <a:close/>
                <a:moveTo>
                  <a:pt x="6105" y="15516"/>
                </a:moveTo>
                <a:lnTo>
                  <a:pt x="6076" y="15775"/>
                </a:lnTo>
                <a:lnTo>
                  <a:pt x="6024" y="15763"/>
                </a:lnTo>
                <a:lnTo>
                  <a:pt x="6076" y="15763"/>
                </a:lnTo>
                <a:lnTo>
                  <a:pt x="6050" y="15724"/>
                </a:lnTo>
                <a:lnTo>
                  <a:pt x="6024" y="15724"/>
                </a:lnTo>
                <a:lnTo>
                  <a:pt x="6030" y="15712"/>
                </a:lnTo>
                <a:lnTo>
                  <a:pt x="6050" y="15712"/>
                </a:lnTo>
                <a:lnTo>
                  <a:pt x="6076" y="15763"/>
                </a:lnTo>
                <a:lnTo>
                  <a:pt x="6105" y="15516"/>
                </a:lnTo>
                <a:close/>
                <a:moveTo>
                  <a:pt x="5965" y="15573"/>
                </a:moveTo>
                <a:lnTo>
                  <a:pt x="5987" y="15582"/>
                </a:lnTo>
                <a:lnTo>
                  <a:pt x="5980" y="15585"/>
                </a:lnTo>
                <a:lnTo>
                  <a:pt x="5965" y="15573"/>
                </a:lnTo>
                <a:close/>
                <a:moveTo>
                  <a:pt x="19262" y="15602"/>
                </a:moveTo>
                <a:lnTo>
                  <a:pt x="19244" y="15626"/>
                </a:lnTo>
                <a:lnTo>
                  <a:pt x="19288" y="15655"/>
                </a:lnTo>
                <a:lnTo>
                  <a:pt x="19321" y="15694"/>
                </a:lnTo>
                <a:lnTo>
                  <a:pt x="19347" y="15724"/>
                </a:lnTo>
                <a:lnTo>
                  <a:pt x="19358" y="15763"/>
                </a:lnTo>
                <a:lnTo>
                  <a:pt x="19377" y="15816"/>
                </a:lnTo>
                <a:lnTo>
                  <a:pt x="19391" y="15793"/>
                </a:lnTo>
                <a:lnTo>
                  <a:pt x="19384" y="15735"/>
                </a:lnTo>
                <a:lnTo>
                  <a:pt x="19358" y="15712"/>
                </a:lnTo>
                <a:lnTo>
                  <a:pt x="19340" y="15665"/>
                </a:lnTo>
                <a:lnTo>
                  <a:pt x="19314" y="15643"/>
                </a:lnTo>
                <a:lnTo>
                  <a:pt x="19288" y="15626"/>
                </a:lnTo>
                <a:lnTo>
                  <a:pt x="19262" y="15602"/>
                </a:lnTo>
                <a:close/>
                <a:moveTo>
                  <a:pt x="17972" y="15626"/>
                </a:moveTo>
                <a:lnTo>
                  <a:pt x="17891" y="15643"/>
                </a:lnTo>
                <a:lnTo>
                  <a:pt x="17884" y="15683"/>
                </a:lnTo>
                <a:lnTo>
                  <a:pt x="17928" y="15694"/>
                </a:lnTo>
                <a:lnTo>
                  <a:pt x="17961" y="15683"/>
                </a:lnTo>
                <a:lnTo>
                  <a:pt x="18005" y="15694"/>
                </a:lnTo>
                <a:lnTo>
                  <a:pt x="18057" y="15735"/>
                </a:lnTo>
                <a:lnTo>
                  <a:pt x="18043" y="15665"/>
                </a:lnTo>
                <a:lnTo>
                  <a:pt x="17972" y="15626"/>
                </a:lnTo>
                <a:close/>
                <a:moveTo>
                  <a:pt x="5604" y="15651"/>
                </a:moveTo>
                <a:lnTo>
                  <a:pt x="5571" y="15735"/>
                </a:lnTo>
                <a:lnTo>
                  <a:pt x="5556" y="15793"/>
                </a:lnTo>
                <a:lnTo>
                  <a:pt x="5563" y="15735"/>
                </a:lnTo>
                <a:lnTo>
                  <a:pt x="5597" y="15655"/>
                </a:lnTo>
                <a:lnTo>
                  <a:pt x="5604" y="15651"/>
                </a:lnTo>
                <a:close/>
                <a:moveTo>
                  <a:pt x="17769" y="15665"/>
                </a:moveTo>
                <a:lnTo>
                  <a:pt x="17781" y="15712"/>
                </a:lnTo>
                <a:lnTo>
                  <a:pt x="17825" y="15724"/>
                </a:lnTo>
                <a:lnTo>
                  <a:pt x="17851" y="15694"/>
                </a:lnTo>
                <a:lnTo>
                  <a:pt x="17832" y="15665"/>
                </a:lnTo>
                <a:lnTo>
                  <a:pt x="17769" y="15665"/>
                </a:lnTo>
                <a:close/>
                <a:moveTo>
                  <a:pt x="10960" y="15694"/>
                </a:moveTo>
                <a:lnTo>
                  <a:pt x="10955" y="15700"/>
                </a:lnTo>
                <a:lnTo>
                  <a:pt x="10955" y="15699"/>
                </a:lnTo>
                <a:lnTo>
                  <a:pt x="10960" y="15694"/>
                </a:lnTo>
                <a:close/>
                <a:moveTo>
                  <a:pt x="19332" y="15753"/>
                </a:moveTo>
                <a:lnTo>
                  <a:pt x="19296" y="15763"/>
                </a:lnTo>
                <a:lnTo>
                  <a:pt x="19307" y="15816"/>
                </a:lnTo>
                <a:lnTo>
                  <a:pt x="19270" y="15845"/>
                </a:lnTo>
                <a:lnTo>
                  <a:pt x="19252" y="15873"/>
                </a:lnTo>
                <a:lnTo>
                  <a:pt x="19218" y="15885"/>
                </a:lnTo>
                <a:lnTo>
                  <a:pt x="19211" y="15833"/>
                </a:lnTo>
                <a:lnTo>
                  <a:pt x="19200" y="15833"/>
                </a:lnTo>
                <a:lnTo>
                  <a:pt x="19193" y="15885"/>
                </a:lnTo>
                <a:lnTo>
                  <a:pt x="19167" y="15885"/>
                </a:lnTo>
                <a:lnTo>
                  <a:pt x="19104" y="15873"/>
                </a:lnTo>
                <a:lnTo>
                  <a:pt x="19104" y="15914"/>
                </a:lnTo>
                <a:lnTo>
                  <a:pt x="19141" y="15926"/>
                </a:lnTo>
                <a:lnTo>
                  <a:pt x="19182" y="15954"/>
                </a:lnTo>
                <a:lnTo>
                  <a:pt x="19218" y="15954"/>
                </a:lnTo>
                <a:lnTo>
                  <a:pt x="19252" y="15943"/>
                </a:lnTo>
                <a:lnTo>
                  <a:pt x="19288" y="15914"/>
                </a:lnTo>
                <a:lnTo>
                  <a:pt x="19288" y="15885"/>
                </a:lnTo>
                <a:lnTo>
                  <a:pt x="19321" y="15885"/>
                </a:lnTo>
                <a:lnTo>
                  <a:pt x="19340" y="15816"/>
                </a:lnTo>
                <a:lnTo>
                  <a:pt x="19340" y="15763"/>
                </a:lnTo>
                <a:lnTo>
                  <a:pt x="19332" y="15753"/>
                </a:lnTo>
                <a:close/>
                <a:moveTo>
                  <a:pt x="5965" y="15793"/>
                </a:moveTo>
                <a:lnTo>
                  <a:pt x="5903" y="15861"/>
                </a:lnTo>
                <a:lnTo>
                  <a:pt x="5895" y="15902"/>
                </a:lnTo>
                <a:lnTo>
                  <a:pt x="5895" y="15861"/>
                </a:lnTo>
                <a:lnTo>
                  <a:pt x="5965" y="15793"/>
                </a:lnTo>
                <a:close/>
                <a:moveTo>
                  <a:pt x="11028" y="15818"/>
                </a:moveTo>
                <a:lnTo>
                  <a:pt x="11034" y="15824"/>
                </a:lnTo>
                <a:lnTo>
                  <a:pt x="11038" y="15833"/>
                </a:lnTo>
                <a:lnTo>
                  <a:pt x="11026" y="15819"/>
                </a:lnTo>
                <a:lnTo>
                  <a:pt x="11028" y="15818"/>
                </a:lnTo>
                <a:close/>
                <a:moveTo>
                  <a:pt x="19480" y="15833"/>
                </a:moveTo>
                <a:lnTo>
                  <a:pt x="19473" y="15845"/>
                </a:lnTo>
                <a:lnTo>
                  <a:pt x="19488" y="15914"/>
                </a:lnTo>
                <a:lnTo>
                  <a:pt x="19513" y="15983"/>
                </a:lnTo>
                <a:lnTo>
                  <a:pt x="19539" y="16024"/>
                </a:lnTo>
                <a:lnTo>
                  <a:pt x="19558" y="16012"/>
                </a:lnTo>
                <a:lnTo>
                  <a:pt x="19568" y="15983"/>
                </a:lnTo>
                <a:lnTo>
                  <a:pt x="19532" y="15943"/>
                </a:lnTo>
                <a:lnTo>
                  <a:pt x="19506" y="15885"/>
                </a:lnTo>
                <a:lnTo>
                  <a:pt x="19488" y="15873"/>
                </a:lnTo>
                <a:lnTo>
                  <a:pt x="19480" y="15833"/>
                </a:lnTo>
                <a:close/>
                <a:moveTo>
                  <a:pt x="18278" y="15873"/>
                </a:moveTo>
                <a:lnTo>
                  <a:pt x="18267" y="15914"/>
                </a:lnTo>
                <a:lnTo>
                  <a:pt x="18260" y="15943"/>
                </a:lnTo>
                <a:lnTo>
                  <a:pt x="18260" y="16012"/>
                </a:lnTo>
                <a:lnTo>
                  <a:pt x="18293" y="15943"/>
                </a:lnTo>
                <a:lnTo>
                  <a:pt x="18293" y="15914"/>
                </a:lnTo>
                <a:lnTo>
                  <a:pt x="18278" y="15873"/>
                </a:lnTo>
                <a:close/>
                <a:moveTo>
                  <a:pt x="16575" y="15926"/>
                </a:moveTo>
                <a:lnTo>
                  <a:pt x="16541" y="16012"/>
                </a:lnTo>
                <a:lnTo>
                  <a:pt x="16594" y="16024"/>
                </a:lnTo>
                <a:lnTo>
                  <a:pt x="16600" y="16064"/>
                </a:lnTo>
                <a:lnTo>
                  <a:pt x="16715" y="16093"/>
                </a:lnTo>
                <a:lnTo>
                  <a:pt x="16741" y="16075"/>
                </a:lnTo>
                <a:lnTo>
                  <a:pt x="16778" y="16093"/>
                </a:lnTo>
                <a:lnTo>
                  <a:pt x="16855" y="16134"/>
                </a:lnTo>
                <a:lnTo>
                  <a:pt x="16906" y="16144"/>
                </a:lnTo>
                <a:lnTo>
                  <a:pt x="16969" y="16162"/>
                </a:lnTo>
                <a:lnTo>
                  <a:pt x="17021" y="16144"/>
                </a:lnTo>
                <a:lnTo>
                  <a:pt x="17091" y="16185"/>
                </a:lnTo>
                <a:lnTo>
                  <a:pt x="17161" y="16144"/>
                </a:lnTo>
                <a:lnTo>
                  <a:pt x="17080" y="16093"/>
                </a:lnTo>
                <a:lnTo>
                  <a:pt x="16995" y="16075"/>
                </a:lnTo>
                <a:lnTo>
                  <a:pt x="16969" y="16024"/>
                </a:lnTo>
                <a:lnTo>
                  <a:pt x="16862" y="15965"/>
                </a:lnTo>
                <a:lnTo>
                  <a:pt x="16848" y="16012"/>
                </a:lnTo>
                <a:lnTo>
                  <a:pt x="16733" y="16012"/>
                </a:lnTo>
                <a:lnTo>
                  <a:pt x="16722" y="15965"/>
                </a:lnTo>
                <a:lnTo>
                  <a:pt x="16697" y="15954"/>
                </a:lnTo>
                <a:lnTo>
                  <a:pt x="16656" y="15926"/>
                </a:lnTo>
                <a:lnTo>
                  <a:pt x="16575" y="15926"/>
                </a:lnTo>
                <a:close/>
                <a:moveTo>
                  <a:pt x="19594" y="15983"/>
                </a:moveTo>
                <a:lnTo>
                  <a:pt x="19594" y="15995"/>
                </a:lnTo>
                <a:lnTo>
                  <a:pt x="19620" y="16036"/>
                </a:lnTo>
                <a:lnTo>
                  <a:pt x="19646" y="16064"/>
                </a:lnTo>
                <a:lnTo>
                  <a:pt x="19653" y="16052"/>
                </a:lnTo>
                <a:lnTo>
                  <a:pt x="19627" y="16024"/>
                </a:lnTo>
                <a:lnTo>
                  <a:pt x="19594" y="15983"/>
                </a:lnTo>
                <a:close/>
                <a:moveTo>
                  <a:pt x="5884" y="15995"/>
                </a:moveTo>
                <a:lnTo>
                  <a:pt x="5850" y="16024"/>
                </a:lnTo>
                <a:lnTo>
                  <a:pt x="5850" y="16012"/>
                </a:lnTo>
                <a:lnTo>
                  <a:pt x="5884" y="15995"/>
                </a:lnTo>
                <a:close/>
                <a:moveTo>
                  <a:pt x="12035" y="16009"/>
                </a:moveTo>
                <a:lnTo>
                  <a:pt x="12047" y="16022"/>
                </a:lnTo>
                <a:lnTo>
                  <a:pt x="12048" y="16026"/>
                </a:lnTo>
                <a:lnTo>
                  <a:pt x="12035" y="16009"/>
                </a:lnTo>
                <a:close/>
                <a:moveTo>
                  <a:pt x="19705" y="16052"/>
                </a:moveTo>
                <a:lnTo>
                  <a:pt x="19697" y="16064"/>
                </a:lnTo>
                <a:lnTo>
                  <a:pt x="19716" y="16093"/>
                </a:lnTo>
                <a:lnTo>
                  <a:pt x="19749" y="16134"/>
                </a:lnTo>
                <a:lnTo>
                  <a:pt x="19794" y="16173"/>
                </a:lnTo>
                <a:lnTo>
                  <a:pt x="19794" y="16144"/>
                </a:lnTo>
                <a:lnTo>
                  <a:pt x="19775" y="16122"/>
                </a:lnTo>
                <a:lnTo>
                  <a:pt x="19735" y="16075"/>
                </a:lnTo>
                <a:lnTo>
                  <a:pt x="19705" y="16052"/>
                </a:lnTo>
                <a:close/>
                <a:moveTo>
                  <a:pt x="17290" y="16122"/>
                </a:moveTo>
                <a:lnTo>
                  <a:pt x="17271" y="16162"/>
                </a:lnTo>
                <a:lnTo>
                  <a:pt x="17239" y="16162"/>
                </a:lnTo>
                <a:lnTo>
                  <a:pt x="17220" y="16214"/>
                </a:lnTo>
                <a:lnTo>
                  <a:pt x="17246" y="16214"/>
                </a:lnTo>
                <a:lnTo>
                  <a:pt x="17290" y="16203"/>
                </a:lnTo>
                <a:lnTo>
                  <a:pt x="17360" y="16185"/>
                </a:lnTo>
                <a:lnTo>
                  <a:pt x="17342" y="16144"/>
                </a:lnTo>
                <a:lnTo>
                  <a:pt x="17309" y="16144"/>
                </a:lnTo>
                <a:lnTo>
                  <a:pt x="17290" y="16122"/>
                </a:lnTo>
                <a:close/>
                <a:moveTo>
                  <a:pt x="17589" y="16122"/>
                </a:moveTo>
                <a:lnTo>
                  <a:pt x="17533" y="16162"/>
                </a:lnTo>
                <a:lnTo>
                  <a:pt x="17493" y="16173"/>
                </a:lnTo>
                <a:lnTo>
                  <a:pt x="17456" y="16144"/>
                </a:lnTo>
                <a:lnTo>
                  <a:pt x="17404" y="16162"/>
                </a:lnTo>
                <a:lnTo>
                  <a:pt x="17404" y="16185"/>
                </a:lnTo>
                <a:lnTo>
                  <a:pt x="17482" y="16203"/>
                </a:lnTo>
                <a:lnTo>
                  <a:pt x="17578" y="16185"/>
                </a:lnTo>
                <a:lnTo>
                  <a:pt x="17589" y="16122"/>
                </a:lnTo>
                <a:close/>
                <a:moveTo>
                  <a:pt x="17807" y="16144"/>
                </a:moveTo>
                <a:lnTo>
                  <a:pt x="17769" y="16162"/>
                </a:lnTo>
                <a:lnTo>
                  <a:pt x="17718" y="16173"/>
                </a:lnTo>
                <a:lnTo>
                  <a:pt x="17710" y="16203"/>
                </a:lnTo>
                <a:lnTo>
                  <a:pt x="17648" y="16242"/>
                </a:lnTo>
                <a:lnTo>
                  <a:pt x="17622" y="16295"/>
                </a:lnTo>
                <a:lnTo>
                  <a:pt x="17622" y="16335"/>
                </a:lnTo>
                <a:lnTo>
                  <a:pt x="17674" y="16312"/>
                </a:lnTo>
                <a:lnTo>
                  <a:pt x="17718" y="16242"/>
                </a:lnTo>
                <a:lnTo>
                  <a:pt x="17762" y="16214"/>
                </a:lnTo>
                <a:lnTo>
                  <a:pt x="17832" y="16173"/>
                </a:lnTo>
                <a:lnTo>
                  <a:pt x="17851" y="16144"/>
                </a:lnTo>
                <a:lnTo>
                  <a:pt x="17807" y="16144"/>
                </a:lnTo>
                <a:close/>
                <a:moveTo>
                  <a:pt x="19838" y="16144"/>
                </a:moveTo>
                <a:lnTo>
                  <a:pt x="19845" y="16203"/>
                </a:lnTo>
                <a:lnTo>
                  <a:pt x="19889" y="16283"/>
                </a:lnTo>
                <a:lnTo>
                  <a:pt x="19897" y="16272"/>
                </a:lnTo>
                <a:lnTo>
                  <a:pt x="19882" y="16214"/>
                </a:lnTo>
                <a:lnTo>
                  <a:pt x="19856" y="16144"/>
                </a:lnTo>
                <a:lnTo>
                  <a:pt x="19838" y="16144"/>
                </a:lnTo>
                <a:close/>
                <a:moveTo>
                  <a:pt x="5858" y="16162"/>
                </a:moveTo>
                <a:lnTo>
                  <a:pt x="5895" y="16214"/>
                </a:lnTo>
                <a:lnTo>
                  <a:pt x="5877" y="16254"/>
                </a:lnTo>
                <a:lnTo>
                  <a:pt x="5884" y="16214"/>
                </a:lnTo>
                <a:lnTo>
                  <a:pt x="5858" y="16162"/>
                </a:lnTo>
                <a:close/>
                <a:moveTo>
                  <a:pt x="19786" y="16226"/>
                </a:moveTo>
                <a:lnTo>
                  <a:pt x="19775" y="16272"/>
                </a:lnTo>
                <a:lnTo>
                  <a:pt x="19794" y="16283"/>
                </a:lnTo>
                <a:lnTo>
                  <a:pt x="19830" y="16295"/>
                </a:lnTo>
                <a:lnTo>
                  <a:pt x="19856" y="16295"/>
                </a:lnTo>
                <a:lnTo>
                  <a:pt x="19845" y="16272"/>
                </a:lnTo>
                <a:lnTo>
                  <a:pt x="19819" y="16254"/>
                </a:lnTo>
                <a:lnTo>
                  <a:pt x="19786" y="16226"/>
                </a:lnTo>
                <a:close/>
                <a:moveTo>
                  <a:pt x="17404" y="16242"/>
                </a:moveTo>
                <a:lnTo>
                  <a:pt x="17353" y="16272"/>
                </a:lnTo>
                <a:lnTo>
                  <a:pt x="17430" y="16323"/>
                </a:lnTo>
                <a:lnTo>
                  <a:pt x="17456" y="16323"/>
                </a:lnTo>
                <a:lnTo>
                  <a:pt x="17456" y="16295"/>
                </a:lnTo>
                <a:lnTo>
                  <a:pt x="17438" y="16272"/>
                </a:lnTo>
                <a:lnTo>
                  <a:pt x="17404" y="16242"/>
                </a:lnTo>
                <a:close/>
                <a:moveTo>
                  <a:pt x="6347" y="16283"/>
                </a:moveTo>
                <a:lnTo>
                  <a:pt x="6348" y="16283"/>
                </a:lnTo>
                <a:lnTo>
                  <a:pt x="6347" y="16291"/>
                </a:lnTo>
                <a:lnTo>
                  <a:pt x="6345" y="16293"/>
                </a:lnTo>
                <a:lnTo>
                  <a:pt x="6347" y="16283"/>
                </a:lnTo>
                <a:close/>
                <a:moveTo>
                  <a:pt x="19882" y="16323"/>
                </a:moveTo>
                <a:lnTo>
                  <a:pt x="19897" y="16376"/>
                </a:lnTo>
                <a:lnTo>
                  <a:pt x="19941" y="16376"/>
                </a:lnTo>
                <a:lnTo>
                  <a:pt x="19926" y="16352"/>
                </a:lnTo>
                <a:lnTo>
                  <a:pt x="19915" y="16352"/>
                </a:lnTo>
                <a:lnTo>
                  <a:pt x="19882" y="16323"/>
                </a:lnTo>
                <a:close/>
                <a:moveTo>
                  <a:pt x="18758" y="16376"/>
                </a:moveTo>
                <a:lnTo>
                  <a:pt x="18739" y="16405"/>
                </a:lnTo>
                <a:lnTo>
                  <a:pt x="18739" y="16433"/>
                </a:lnTo>
                <a:lnTo>
                  <a:pt x="18720" y="16485"/>
                </a:lnTo>
                <a:lnTo>
                  <a:pt x="18702" y="16531"/>
                </a:lnTo>
                <a:lnTo>
                  <a:pt x="18720" y="16572"/>
                </a:lnTo>
                <a:lnTo>
                  <a:pt x="18702" y="16583"/>
                </a:lnTo>
                <a:lnTo>
                  <a:pt x="18695" y="16652"/>
                </a:lnTo>
                <a:lnTo>
                  <a:pt x="18702" y="16721"/>
                </a:lnTo>
                <a:lnTo>
                  <a:pt x="18695" y="16733"/>
                </a:lnTo>
                <a:lnTo>
                  <a:pt x="18702" y="16786"/>
                </a:lnTo>
                <a:lnTo>
                  <a:pt x="18687" y="16855"/>
                </a:lnTo>
                <a:lnTo>
                  <a:pt x="18687" y="16912"/>
                </a:lnTo>
                <a:lnTo>
                  <a:pt x="18669" y="16964"/>
                </a:lnTo>
                <a:lnTo>
                  <a:pt x="18661" y="17004"/>
                </a:lnTo>
                <a:lnTo>
                  <a:pt x="18617" y="17045"/>
                </a:lnTo>
                <a:lnTo>
                  <a:pt x="18566" y="17004"/>
                </a:lnTo>
                <a:lnTo>
                  <a:pt x="18555" y="16982"/>
                </a:lnTo>
                <a:lnTo>
                  <a:pt x="18522" y="16953"/>
                </a:lnTo>
                <a:lnTo>
                  <a:pt x="18503" y="16953"/>
                </a:lnTo>
                <a:lnTo>
                  <a:pt x="18459" y="16894"/>
                </a:lnTo>
                <a:lnTo>
                  <a:pt x="18433" y="16872"/>
                </a:lnTo>
                <a:lnTo>
                  <a:pt x="18381" y="16843"/>
                </a:lnTo>
                <a:lnTo>
                  <a:pt x="18337" y="16786"/>
                </a:lnTo>
                <a:lnTo>
                  <a:pt x="18337" y="16745"/>
                </a:lnTo>
                <a:lnTo>
                  <a:pt x="18374" y="16664"/>
                </a:lnTo>
                <a:lnTo>
                  <a:pt x="18363" y="16623"/>
                </a:lnTo>
                <a:lnTo>
                  <a:pt x="18381" y="16623"/>
                </a:lnTo>
                <a:lnTo>
                  <a:pt x="18408" y="16583"/>
                </a:lnTo>
                <a:lnTo>
                  <a:pt x="18425" y="16531"/>
                </a:lnTo>
                <a:lnTo>
                  <a:pt x="18400" y="16485"/>
                </a:lnTo>
                <a:lnTo>
                  <a:pt x="18381" y="16503"/>
                </a:lnTo>
                <a:lnTo>
                  <a:pt x="18363" y="16485"/>
                </a:lnTo>
                <a:lnTo>
                  <a:pt x="18330" y="16513"/>
                </a:lnTo>
                <a:lnTo>
                  <a:pt x="18286" y="16485"/>
                </a:lnTo>
                <a:lnTo>
                  <a:pt x="18278" y="16503"/>
                </a:lnTo>
                <a:lnTo>
                  <a:pt x="18223" y="16474"/>
                </a:lnTo>
                <a:lnTo>
                  <a:pt x="18190" y="16433"/>
                </a:lnTo>
                <a:lnTo>
                  <a:pt x="18153" y="16421"/>
                </a:lnTo>
                <a:lnTo>
                  <a:pt x="18119" y="16433"/>
                </a:lnTo>
                <a:lnTo>
                  <a:pt x="18164" y="16462"/>
                </a:lnTo>
                <a:lnTo>
                  <a:pt x="18164" y="16503"/>
                </a:lnTo>
                <a:lnTo>
                  <a:pt x="18112" y="16531"/>
                </a:lnTo>
                <a:lnTo>
                  <a:pt x="18083" y="16513"/>
                </a:lnTo>
                <a:lnTo>
                  <a:pt x="18049" y="16543"/>
                </a:lnTo>
                <a:lnTo>
                  <a:pt x="18024" y="16595"/>
                </a:lnTo>
                <a:lnTo>
                  <a:pt x="18031" y="16623"/>
                </a:lnTo>
                <a:lnTo>
                  <a:pt x="18005" y="16652"/>
                </a:lnTo>
                <a:lnTo>
                  <a:pt x="17972" y="16733"/>
                </a:lnTo>
                <a:lnTo>
                  <a:pt x="17987" y="16774"/>
                </a:lnTo>
                <a:lnTo>
                  <a:pt x="17910" y="16774"/>
                </a:lnTo>
                <a:lnTo>
                  <a:pt x="17876" y="16721"/>
                </a:lnTo>
                <a:lnTo>
                  <a:pt x="17832" y="16664"/>
                </a:lnTo>
                <a:lnTo>
                  <a:pt x="17807" y="16682"/>
                </a:lnTo>
                <a:lnTo>
                  <a:pt x="17781" y="16693"/>
                </a:lnTo>
                <a:lnTo>
                  <a:pt x="17781" y="16721"/>
                </a:lnTo>
                <a:lnTo>
                  <a:pt x="17754" y="16704"/>
                </a:lnTo>
                <a:lnTo>
                  <a:pt x="17754" y="16733"/>
                </a:lnTo>
                <a:lnTo>
                  <a:pt x="17718" y="16745"/>
                </a:lnTo>
                <a:lnTo>
                  <a:pt x="17710" y="16786"/>
                </a:lnTo>
                <a:lnTo>
                  <a:pt x="17674" y="16843"/>
                </a:lnTo>
                <a:lnTo>
                  <a:pt x="17666" y="16912"/>
                </a:lnTo>
                <a:lnTo>
                  <a:pt x="17640" y="16884"/>
                </a:lnTo>
                <a:lnTo>
                  <a:pt x="17622" y="16941"/>
                </a:lnTo>
                <a:lnTo>
                  <a:pt x="17640" y="16982"/>
                </a:lnTo>
                <a:lnTo>
                  <a:pt x="17615" y="16992"/>
                </a:lnTo>
                <a:lnTo>
                  <a:pt x="17596" y="16912"/>
                </a:lnTo>
                <a:lnTo>
                  <a:pt x="17552" y="16992"/>
                </a:lnTo>
                <a:lnTo>
                  <a:pt x="17552" y="17045"/>
                </a:lnTo>
                <a:lnTo>
                  <a:pt x="17545" y="17091"/>
                </a:lnTo>
                <a:lnTo>
                  <a:pt x="17507" y="17143"/>
                </a:lnTo>
                <a:lnTo>
                  <a:pt x="17493" y="17200"/>
                </a:lnTo>
                <a:lnTo>
                  <a:pt x="17467" y="17241"/>
                </a:lnTo>
                <a:lnTo>
                  <a:pt x="17404" y="17265"/>
                </a:lnTo>
                <a:lnTo>
                  <a:pt x="17353" y="17265"/>
                </a:lnTo>
                <a:lnTo>
                  <a:pt x="17342" y="17293"/>
                </a:lnTo>
                <a:lnTo>
                  <a:pt x="17309" y="17304"/>
                </a:lnTo>
                <a:lnTo>
                  <a:pt x="17257" y="17334"/>
                </a:lnTo>
                <a:lnTo>
                  <a:pt x="17213" y="17334"/>
                </a:lnTo>
                <a:lnTo>
                  <a:pt x="17168" y="17373"/>
                </a:lnTo>
                <a:lnTo>
                  <a:pt x="17142" y="17414"/>
                </a:lnTo>
                <a:lnTo>
                  <a:pt x="17091" y="17443"/>
                </a:lnTo>
                <a:lnTo>
                  <a:pt x="17065" y="17524"/>
                </a:lnTo>
                <a:lnTo>
                  <a:pt x="17065" y="17443"/>
                </a:lnTo>
                <a:lnTo>
                  <a:pt x="17039" y="17512"/>
                </a:lnTo>
                <a:lnTo>
                  <a:pt x="17047" y="17564"/>
                </a:lnTo>
                <a:lnTo>
                  <a:pt x="17039" y="17622"/>
                </a:lnTo>
                <a:lnTo>
                  <a:pt x="17021" y="17650"/>
                </a:lnTo>
                <a:lnTo>
                  <a:pt x="17021" y="17703"/>
                </a:lnTo>
                <a:lnTo>
                  <a:pt x="17028" y="17742"/>
                </a:lnTo>
                <a:lnTo>
                  <a:pt x="17039" y="17772"/>
                </a:lnTo>
                <a:lnTo>
                  <a:pt x="17065" y="17852"/>
                </a:lnTo>
                <a:lnTo>
                  <a:pt x="17065" y="17911"/>
                </a:lnTo>
                <a:lnTo>
                  <a:pt x="17047" y="17864"/>
                </a:lnTo>
                <a:lnTo>
                  <a:pt x="17021" y="17841"/>
                </a:lnTo>
                <a:lnTo>
                  <a:pt x="17039" y="17922"/>
                </a:lnTo>
                <a:lnTo>
                  <a:pt x="17014" y="17881"/>
                </a:lnTo>
                <a:lnTo>
                  <a:pt x="17021" y="17922"/>
                </a:lnTo>
                <a:lnTo>
                  <a:pt x="17054" y="18020"/>
                </a:lnTo>
                <a:lnTo>
                  <a:pt x="17065" y="18101"/>
                </a:lnTo>
                <a:lnTo>
                  <a:pt x="17091" y="18141"/>
                </a:lnTo>
                <a:lnTo>
                  <a:pt x="17091" y="18170"/>
                </a:lnTo>
                <a:lnTo>
                  <a:pt x="17117" y="18233"/>
                </a:lnTo>
                <a:lnTo>
                  <a:pt x="17117" y="18291"/>
                </a:lnTo>
                <a:lnTo>
                  <a:pt x="17124" y="18360"/>
                </a:lnTo>
                <a:lnTo>
                  <a:pt x="17150" y="18470"/>
                </a:lnTo>
                <a:lnTo>
                  <a:pt x="17161" y="18533"/>
                </a:lnTo>
                <a:lnTo>
                  <a:pt x="17150" y="18602"/>
                </a:lnTo>
                <a:lnTo>
                  <a:pt x="17150" y="18643"/>
                </a:lnTo>
                <a:lnTo>
                  <a:pt x="17142" y="18672"/>
                </a:lnTo>
                <a:lnTo>
                  <a:pt x="17117" y="18689"/>
                </a:lnTo>
                <a:lnTo>
                  <a:pt x="17117" y="18753"/>
                </a:lnTo>
                <a:lnTo>
                  <a:pt x="17142" y="18770"/>
                </a:lnTo>
                <a:lnTo>
                  <a:pt x="17213" y="18851"/>
                </a:lnTo>
                <a:lnTo>
                  <a:pt x="17290" y="18851"/>
                </a:lnTo>
                <a:lnTo>
                  <a:pt x="17327" y="18810"/>
                </a:lnTo>
                <a:lnTo>
                  <a:pt x="17353" y="18781"/>
                </a:lnTo>
                <a:lnTo>
                  <a:pt x="17372" y="18781"/>
                </a:lnTo>
                <a:lnTo>
                  <a:pt x="17404" y="18730"/>
                </a:lnTo>
                <a:lnTo>
                  <a:pt x="17448" y="18730"/>
                </a:lnTo>
                <a:lnTo>
                  <a:pt x="17493" y="18712"/>
                </a:lnTo>
                <a:lnTo>
                  <a:pt x="17545" y="18730"/>
                </a:lnTo>
                <a:lnTo>
                  <a:pt x="17578" y="18730"/>
                </a:lnTo>
                <a:lnTo>
                  <a:pt x="17629" y="18712"/>
                </a:lnTo>
                <a:lnTo>
                  <a:pt x="17659" y="18672"/>
                </a:lnTo>
                <a:lnTo>
                  <a:pt x="17666" y="18620"/>
                </a:lnTo>
                <a:lnTo>
                  <a:pt x="17718" y="18592"/>
                </a:lnTo>
                <a:lnTo>
                  <a:pt x="17781" y="18533"/>
                </a:lnTo>
                <a:lnTo>
                  <a:pt x="17840" y="18533"/>
                </a:lnTo>
                <a:lnTo>
                  <a:pt x="17902" y="18510"/>
                </a:lnTo>
                <a:lnTo>
                  <a:pt x="17980" y="18470"/>
                </a:lnTo>
                <a:lnTo>
                  <a:pt x="18083" y="18453"/>
                </a:lnTo>
                <a:lnTo>
                  <a:pt x="18146" y="18510"/>
                </a:lnTo>
                <a:lnTo>
                  <a:pt x="18190" y="18510"/>
                </a:lnTo>
                <a:lnTo>
                  <a:pt x="18267" y="18580"/>
                </a:lnTo>
                <a:lnTo>
                  <a:pt x="18260" y="18602"/>
                </a:lnTo>
                <a:lnTo>
                  <a:pt x="18286" y="18643"/>
                </a:lnTo>
                <a:lnTo>
                  <a:pt x="18319" y="18730"/>
                </a:lnTo>
                <a:lnTo>
                  <a:pt x="18319" y="18781"/>
                </a:lnTo>
                <a:lnTo>
                  <a:pt x="18374" y="18839"/>
                </a:lnTo>
                <a:lnTo>
                  <a:pt x="18389" y="18741"/>
                </a:lnTo>
                <a:lnTo>
                  <a:pt x="18425" y="18700"/>
                </a:lnTo>
                <a:lnTo>
                  <a:pt x="18477" y="18602"/>
                </a:lnTo>
                <a:lnTo>
                  <a:pt x="18477" y="18689"/>
                </a:lnTo>
                <a:lnTo>
                  <a:pt x="18459" y="18741"/>
                </a:lnTo>
                <a:lnTo>
                  <a:pt x="18452" y="18810"/>
                </a:lnTo>
                <a:lnTo>
                  <a:pt x="18414" y="18863"/>
                </a:lnTo>
                <a:lnTo>
                  <a:pt x="18470" y="18851"/>
                </a:lnTo>
                <a:lnTo>
                  <a:pt x="18496" y="18770"/>
                </a:lnTo>
                <a:lnTo>
                  <a:pt x="18511" y="18851"/>
                </a:lnTo>
                <a:lnTo>
                  <a:pt x="18496" y="18920"/>
                </a:lnTo>
                <a:lnTo>
                  <a:pt x="18555" y="18932"/>
                </a:lnTo>
                <a:lnTo>
                  <a:pt x="18581" y="18971"/>
                </a:lnTo>
                <a:lnTo>
                  <a:pt x="18599" y="19030"/>
                </a:lnTo>
                <a:lnTo>
                  <a:pt x="18606" y="19110"/>
                </a:lnTo>
                <a:lnTo>
                  <a:pt x="18643" y="19191"/>
                </a:lnTo>
                <a:lnTo>
                  <a:pt x="18702" y="19220"/>
                </a:lnTo>
                <a:lnTo>
                  <a:pt x="18739" y="19232"/>
                </a:lnTo>
                <a:lnTo>
                  <a:pt x="18773" y="19249"/>
                </a:lnTo>
                <a:lnTo>
                  <a:pt x="18828" y="19289"/>
                </a:lnTo>
                <a:lnTo>
                  <a:pt x="18879" y="19203"/>
                </a:lnTo>
                <a:lnTo>
                  <a:pt x="18905" y="19179"/>
                </a:lnTo>
                <a:lnTo>
                  <a:pt x="18894" y="19232"/>
                </a:lnTo>
                <a:lnTo>
                  <a:pt x="18931" y="19260"/>
                </a:lnTo>
                <a:lnTo>
                  <a:pt x="18982" y="19313"/>
                </a:lnTo>
                <a:lnTo>
                  <a:pt x="19019" y="19260"/>
                </a:lnTo>
                <a:lnTo>
                  <a:pt x="19045" y="19220"/>
                </a:lnTo>
                <a:lnTo>
                  <a:pt x="19104" y="19162"/>
                </a:lnTo>
                <a:lnTo>
                  <a:pt x="19167" y="19162"/>
                </a:lnTo>
                <a:lnTo>
                  <a:pt x="19200" y="19122"/>
                </a:lnTo>
                <a:lnTo>
                  <a:pt x="19200" y="19081"/>
                </a:lnTo>
                <a:lnTo>
                  <a:pt x="19211" y="19001"/>
                </a:lnTo>
                <a:lnTo>
                  <a:pt x="19218" y="18920"/>
                </a:lnTo>
                <a:lnTo>
                  <a:pt x="19244" y="18863"/>
                </a:lnTo>
                <a:lnTo>
                  <a:pt x="19262" y="18770"/>
                </a:lnTo>
                <a:lnTo>
                  <a:pt x="19288" y="18712"/>
                </a:lnTo>
                <a:lnTo>
                  <a:pt x="19307" y="18620"/>
                </a:lnTo>
                <a:lnTo>
                  <a:pt x="19347" y="18580"/>
                </a:lnTo>
                <a:lnTo>
                  <a:pt x="19377" y="18470"/>
                </a:lnTo>
                <a:lnTo>
                  <a:pt x="19391" y="18384"/>
                </a:lnTo>
                <a:lnTo>
                  <a:pt x="19391" y="18331"/>
                </a:lnTo>
                <a:lnTo>
                  <a:pt x="19403" y="18233"/>
                </a:lnTo>
                <a:lnTo>
                  <a:pt x="19410" y="18182"/>
                </a:lnTo>
                <a:lnTo>
                  <a:pt x="19417" y="18084"/>
                </a:lnTo>
                <a:lnTo>
                  <a:pt x="19391" y="18003"/>
                </a:lnTo>
                <a:lnTo>
                  <a:pt x="19391" y="17881"/>
                </a:lnTo>
                <a:lnTo>
                  <a:pt x="19377" y="17801"/>
                </a:lnTo>
                <a:lnTo>
                  <a:pt x="19332" y="17714"/>
                </a:lnTo>
                <a:lnTo>
                  <a:pt x="19296" y="17673"/>
                </a:lnTo>
                <a:lnTo>
                  <a:pt x="19262" y="17610"/>
                </a:lnTo>
                <a:lnTo>
                  <a:pt x="19244" y="17512"/>
                </a:lnTo>
                <a:lnTo>
                  <a:pt x="19237" y="17524"/>
                </a:lnTo>
                <a:lnTo>
                  <a:pt x="19211" y="17483"/>
                </a:lnTo>
                <a:lnTo>
                  <a:pt x="19182" y="17501"/>
                </a:lnTo>
                <a:lnTo>
                  <a:pt x="19167" y="17391"/>
                </a:lnTo>
                <a:lnTo>
                  <a:pt x="19130" y="17334"/>
                </a:lnTo>
                <a:lnTo>
                  <a:pt x="19141" y="17304"/>
                </a:lnTo>
                <a:lnTo>
                  <a:pt x="19096" y="17265"/>
                </a:lnTo>
                <a:lnTo>
                  <a:pt x="19052" y="17212"/>
                </a:lnTo>
                <a:lnTo>
                  <a:pt x="18990" y="17172"/>
                </a:lnTo>
                <a:lnTo>
                  <a:pt x="18975" y="17102"/>
                </a:lnTo>
                <a:lnTo>
                  <a:pt x="18975" y="17045"/>
                </a:lnTo>
                <a:lnTo>
                  <a:pt x="18956" y="16964"/>
                </a:lnTo>
                <a:lnTo>
                  <a:pt x="18938" y="16953"/>
                </a:lnTo>
                <a:lnTo>
                  <a:pt x="18931" y="16912"/>
                </a:lnTo>
                <a:lnTo>
                  <a:pt x="18923" y="16831"/>
                </a:lnTo>
                <a:lnTo>
                  <a:pt x="18931" y="16774"/>
                </a:lnTo>
                <a:lnTo>
                  <a:pt x="18894" y="16745"/>
                </a:lnTo>
                <a:lnTo>
                  <a:pt x="18879" y="16704"/>
                </a:lnTo>
                <a:lnTo>
                  <a:pt x="18842" y="16733"/>
                </a:lnTo>
                <a:lnTo>
                  <a:pt x="18817" y="16664"/>
                </a:lnTo>
                <a:lnTo>
                  <a:pt x="18817" y="16572"/>
                </a:lnTo>
                <a:lnTo>
                  <a:pt x="18790" y="16531"/>
                </a:lnTo>
                <a:lnTo>
                  <a:pt x="18790" y="16485"/>
                </a:lnTo>
                <a:lnTo>
                  <a:pt x="18783" y="16474"/>
                </a:lnTo>
                <a:lnTo>
                  <a:pt x="18773" y="16421"/>
                </a:lnTo>
                <a:lnTo>
                  <a:pt x="18758" y="16376"/>
                </a:lnTo>
                <a:close/>
                <a:moveTo>
                  <a:pt x="6098" y="16395"/>
                </a:moveTo>
                <a:lnTo>
                  <a:pt x="6101" y="16404"/>
                </a:lnTo>
                <a:lnTo>
                  <a:pt x="6097" y="16402"/>
                </a:lnTo>
                <a:lnTo>
                  <a:pt x="6095" y="16397"/>
                </a:lnTo>
                <a:lnTo>
                  <a:pt x="6098" y="16395"/>
                </a:lnTo>
                <a:close/>
                <a:moveTo>
                  <a:pt x="11705" y="16421"/>
                </a:moveTo>
                <a:lnTo>
                  <a:pt x="11712" y="16421"/>
                </a:lnTo>
                <a:lnTo>
                  <a:pt x="11713" y="16423"/>
                </a:lnTo>
                <a:lnTo>
                  <a:pt x="11705" y="16427"/>
                </a:lnTo>
                <a:lnTo>
                  <a:pt x="11705" y="16421"/>
                </a:lnTo>
                <a:close/>
                <a:moveTo>
                  <a:pt x="13202" y="16494"/>
                </a:moveTo>
                <a:lnTo>
                  <a:pt x="13183" y="16533"/>
                </a:lnTo>
                <a:lnTo>
                  <a:pt x="13183" y="16586"/>
                </a:lnTo>
                <a:lnTo>
                  <a:pt x="13150" y="16655"/>
                </a:lnTo>
                <a:lnTo>
                  <a:pt x="13124" y="16643"/>
                </a:lnTo>
                <a:lnTo>
                  <a:pt x="13132" y="16684"/>
                </a:lnTo>
                <a:lnTo>
                  <a:pt x="13117" y="16735"/>
                </a:lnTo>
                <a:lnTo>
                  <a:pt x="13073" y="16794"/>
                </a:lnTo>
                <a:lnTo>
                  <a:pt x="13029" y="16845"/>
                </a:lnTo>
                <a:lnTo>
                  <a:pt x="13003" y="16845"/>
                </a:lnTo>
                <a:lnTo>
                  <a:pt x="12984" y="16863"/>
                </a:lnTo>
                <a:lnTo>
                  <a:pt x="12951" y="16886"/>
                </a:lnTo>
                <a:lnTo>
                  <a:pt x="12921" y="16886"/>
                </a:lnTo>
                <a:lnTo>
                  <a:pt x="12914" y="16955"/>
                </a:lnTo>
                <a:lnTo>
                  <a:pt x="12888" y="16995"/>
                </a:lnTo>
                <a:lnTo>
                  <a:pt x="12896" y="17093"/>
                </a:lnTo>
                <a:lnTo>
                  <a:pt x="12907" y="17145"/>
                </a:lnTo>
                <a:lnTo>
                  <a:pt x="12921" y="17203"/>
                </a:lnTo>
                <a:lnTo>
                  <a:pt x="12914" y="17255"/>
                </a:lnTo>
                <a:lnTo>
                  <a:pt x="12888" y="17342"/>
                </a:lnTo>
                <a:lnTo>
                  <a:pt x="12888" y="17365"/>
                </a:lnTo>
                <a:lnTo>
                  <a:pt x="12862" y="17393"/>
                </a:lnTo>
                <a:lnTo>
                  <a:pt x="12844" y="17463"/>
                </a:lnTo>
                <a:lnTo>
                  <a:pt x="12855" y="17532"/>
                </a:lnTo>
                <a:lnTo>
                  <a:pt x="12881" y="17613"/>
                </a:lnTo>
                <a:lnTo>
                  <a:pt x="12881" y="17693"/>
                </a:lnTo>
                <a:lnTo>
                  <a:pt x="12896" y="17762"/>
                </a:lnTo>
                <a:lnTo>
                  <a:pt x="12940" y="17791"/>
                </a:lnTo>
                <a:lnTo>
                  <a:pt x="12977" y="17815"/>
                </a:lnTo>
                <a:lnTo>
                  <a:pt x="13029" y="17774"/>
                </a:lnTo>
                <a:lnTo>
                  <a:pt x="13080" y="17751"/>
                </a:lnTo>
                <a:lnTo>
                  <a:pt x="13106" y="17642"/>
                </a:lnTo>
                <a:lnTo>
                  <a:pt x="13132" y="17491"/>
                </a:lnTo>
                <a:lnTo>
                  <a:pt x="13168" y="17312"/>
                </a:lnTo>
                <a:lnTo>
                  <a:pt x="13195" y="17175"/>
                </a:lnTo>
                <a:lnTo>
                  <a:pt x="13220" y="17053"/>
                </a:lnTo>
                <a:lnTo>
                  <a:pt x="13220" y="16973"/>
                </a:lnTo>
                <a:lnTo>
                  <a:pt x="13239" y="16955"/>
                </a:lnTo>
                <a:lnTo>
                  <a:pt x="13246" y="16914"/>
                </a:lnTo>
                <a:lnTo>
                  <a:pt x="13227" y="16833"/>
                </a:lnTo>
                <a:lnTo>
                  <a:pt x="13246" y="16804"/>
                </a:lnTo>
                <a:lnTo>
                  <a:pt x="13265" y="16874"/>
                </a:lnTo>
                <a:lnTo>
                  <a:pt x="13279" y="16794"/>
                </a:lnTo>
                <a:lnTo>
                  <a:pt x="13265" y="16753"/>
                </a:lnTo>
                <a:lnTo>
                  <a:pt x="13253" y="16626"/>
                </a:lnTo>
                <a:lnTo>
                  <a:pt x="13239" y="16574"/>
                </a:lnTo>
                <a:lnTo>
                  <a:pt x="13227" y="16533"/>
                </a:lnTo>
                <a:lnTo>
                  <a:pt x="13202" y="16494"/>
                </a:lnTo>
                <a:close/>
                <a:moveTo>
                  <a:pt x="11690" y="16525"/>
                </a:moveTo>
                <a:lnTo>
                  <a:pt x="11690" y="16526"/>
                </a:lnTo>
                <a:lnTo>
                  <a:pt x="11683" y="16553"/>
                </a:lnTo>
                <a:lnTo>
                  <a:pt x="11683" y="16543"/>
                </a:lnTo>
                <a:lnTo>
                  <a:pt x="11690" y="16525"/>
                </a:lnTo>
                <a:close/>
                <a:moveTo>
                  <a:pt x="12232" y="16545"/>
                </a:moveTo>
                <a:lnTo>
                  <a:pt x="12229" y="16555"/>
                </a:lnTo>
                <a:lnTo>
                  <a:pt x="12225" y="16572"/>
                </a:lnTo>
                <a:lnTo>
                  <a:pt x="12209" y="16620"/>
                </a:lnTo>
                <a:lnTo>
                  <a:pt x="12220" y="16571"/>
                </a:lnTo>
                <a:lnTo>
                  <a:pt x="12229" y="16555"/>
                </a:lnTo>
                <a:lnTo>
                  <a:pt x="12228" y="16552"/>
                </a:lnTo>
                <a:lnTo>
                  <a:pt x="12232" y="16545"/>
                </a:lnTo>
                <a:close/>
                <a:moveTo>
                  <a:pt x="11561" y="16583"/>
                </a:moveTo>
                <a:lnTo>
                  <a:pt x="11565" y="16583"/>
                </a:lnTo>
                <a:lnTo>
                  <a:pt x="11564" y="16595"/>
                </a:lnTo>
                <a:lnTo>
                  <a:pt x="11561" y="16595"/>
                </a:lnTo>
                <a:lnTo>
                  <a:pt x="11561" y="16583"/>
                </a:lnTo>
                <a:close/>
                <a:moveTo>
                  <a:pt x="20195" y="16745"/>
                </a:moveTo>
                <a:lnTo>
                  <a:pt x="20195" y="16814"/>
                </a:lnTo>
                <a:lnTo>
                  <a:pt x="20203" y="16843"/>
                </a:lnTo>
                <a:lnTo>
                  <a:pt x="20221" y="16843"/>
                </a:lnTo>
                <a:lnTo>
                  <a:pt x="20239" y="16855"/>
                </a:lnTo>
                <a:lnTo>
                  <a:pt x="20228" y="16774"/>
                </a:lnTo>
                <a:lnTo>
                  <a:pt x="20195" y="16745"/>
                </a:lnTo>
                <a:close/>
                <a:moveTo>
                  <a:pt x="6114" y="16769"/>
                </a:moveTo>
                <a:lnTo>
                  <a:pt x="6115" y="16775"/>
                </a:lnTo>
                <a:lnTo>
                  <a:pt x="6114" y="16779"/>
                </a:lnTo>
                <a:lnTo>
                  <a:pt x="6112" y="16774"/>
                </a:lnTo>
                <a:lnTo>
                  <a:pt x="6114" y="16769"/>
                </a:lnTo>
                <a:close/>
                <a:moveTo>
                  <a:pt x="12312" y="16783"/>
                </a:moveTo>
                <a:lnTo>
                  <a:pt x="12313" y="16786"/>
                </a:lnTo>
                <a:lnTo>
                  <a:pt x="12306" y="16804"/>
                </a:lnTo>
                <a:lnTo>
                  <a:pt x="12312" y="16783"/>
                </a:lnTo>
                <a:close/>
                <a:moveTo>
                  <a:pt x="6645" y="16829"/>
                </a:moveTo>
                <a:lnTo>
                  <a:pt x="6657" y="16886"/>
                </a:lnTo>
                <a:lnTo>
                  <a:pt x="6654" y="16886"/>
                </a:lnTo>
                <a:lnTo>
                  <a:pt x="6645" y="16829"/>
                </a:lnTo>
                <a:close/>
                <a:moveTo>
                  <a:pt x="6106" y="16839"/>
                </a:moveTo>
                <a:lnTo>
                  <a:pt x="6108" y="16843"/>
                </a:lnTo>
                <a:lnTo>
                  <a:pt x="6106" y="16848"/>
                </a:lnTo>
                <a:lnTo>
                  <a:pt x="6105" y="16843"/>
                </a:lnTo>
                <a:lnTo>
                  <a:pt x="6106" y="16839"/>
                </a:lnTo>
                <a:close/>
                <a:moveTo>
                  <a:pt x="20228" y="16872"/>
                </a:moveTo>
                <a:lnTo>
                  <a:pt x="20228" y="16894"/>
                </a:lnTo>
                <a:lnTo>
                  <a:pt x="20247" y="16941"/>
                </a:lnTo>
                <a:lnTo>
                  <a:pt x="20273" y="16923"/>
                </a:lnTo>
                <a:lnTo>
                  <a:pt x="20228" y="16872"/>
                </a:lnTo>
                <a:close/>
                <a:moveTo>
                  <a:pt x="6765" y="16912"/>
                </a:moveTo>
                <a:lnTo>
                  <a:pt x="6776" y="16912"/>
                </a:lnTo>
                <a:lnTo>
                  <a:pt x="6765" y="16964"/>
                </a:lnTo>
                <a:lnTo>
                  <a:pt x="6776" y="16992"/>
                </a:lnTo>
                <a:lnTo>
                  <a:pt x="6765" y="16984"/>
                </a:lnTo>
                <a:lnTo>
                  <a:pt x="6765" y="16964"/>
                </a:lnTo>
                <a:lnTo>
                  <a:pt x="6765" y="16912"/>
                </a:lnTo>
                <a:close/>
                <a:moveTo>
                  <a:pt x="6095" y="17029"/>
                </a:moveTo>
                <a:lnTo>
                  <a:pt x="6098" y="17032"/>
                </a:lnTo>
                <a:lnTo>
                  <a:pt x="6098" y="17033"/>
                </a:lnTo>
                <a:lnTo>
                  <a:pt x="6094" y="17041"/>
                </a:lnTo>
                <a:lnTo>
                  <a:pt x="6094" y="17043"/>
                </a:lnTo>
                <a:lnTo>
                  <a:pt x="6081" y="17082"/>
                </a:lnTo>
                <a:lnTo>
                  <a:pt x="6059" y="17093"/>
                </a:lnTo>
                <a:lnTo>
                  <a:pt x="6076" y="17074"/>
                </a:lnTo>
                <a:lnTo>
                  <a:pt x="6094" y="17033"/>
                </a:lnTo>
                <a:lnTo>
                  <a:pt x="6095" y="17029"/>
                </a:lnTo>
                <a:close/>
                <a:moveTo>
                  <a:pt x="11502" y="17073"/>
                </a:moveTo>
                <a:lnTo>
                  <a:pt x="11514" y="17073"/>
                </a:lnTo>
                <a:lnTo>
                  <a:pt x="11514" y="17079"/>
                </a:lnTo>
                <a:lnTo>
                  <a:pt x="11502" y="17078"/>
                </a:lnTo>
                <a:lnTo>
                  <a:pt x="11502" y="17073"/>
                </a:lnTo>
                <a:close/>
                <a:moveTo>
                  <a:pt x="6816" y="17089"/>
                </a:moveTo>
                <a:lnTo>
                  <a:pt x="6816" y="17091"/>
                </a:lnTo>
                <a:lnTo>
                  <a:pt x="6816" y="17094"/>
                </a:lnTo>
                <a:lnTo>
                  <a:pt x="6816" y="17089"/>
                </a:lnTo>
                <a:close/>
                <a:moveTo>
                  <a:pt x="6792" y="17218"/>
                </a:moveTo>
                <a:lnTo>
                  <a:pt x="6802" y="17265"/>
                </a:lnTo>
                <a:lnTo>
                  <a:pt x="6792" y="17270"/>
                </a:lnTo>
                <a:lnTo>
                  <a:pt x="6792" y="17253"/>
                </a:lnTo>
                <a:lnTo>
                  <a:pt x="6791" y="17252"/>
                </a:lnTo>
                <a:lnTo>
                  <a:pt x="6791" y="17221"/>
                </a:lnTo>
                <a:lnTo>
                  <a:pt x="6792" y="17218"/>
                </a:lnTo>
                <a:close/>
                <a:moveTo>
                  <a:pt x="20047" y="17281"/>
                </a:moveTo>
                <a:lnTo>
                  <a:pt x="20055" y="17304"/>
                </a:lnTo>
                <a:lnTo>
                  <a:pt x="20088" y="17373"/>
                </a:lnTo>
                <a:lnTo>
                  <a:pt x="20125" y="17432"/>
                </a:lnTo>
                <a:lnTo>
                  <a:pt x="20169" y="17483"/>
                </a:lnTo>
                <a:lnTo>
                  <a:pt x="20203" y="17512"/>
                </a:lnTo>
                <a:lnTo>
                  <a:pt x="20221" y="17483"/>
                </a:lnTo>
                <a:lnTo>
                  <a:pt x="20195" y="17432"/>
                </a:lnTo>
                <a:lnTo>
                  <a:pt x="20144" y="17373"/>
                </a:lnTo>
                <a:lnTo>
                  <a:pt x="20125" y="17351"/>
                </a:lnTo>
                <a:lnTo>
                  <a:pt x="20100" y="17304"/>
                </a:lnTo>
                <a:lnTo>
                  <a:pt x="20062" y="17281"/>
                </a:lnTo>
                <a:lnTo>
                  <a:pt x="20047" y="17281"/>
                </a:lnTo>
                <a:close/>
                <a:moveTo>
                  <a:pt x="6529" y="17373"/>
                </a:moveTo>
                <a:lnTo>
                  <a:pt x="6507" y="17487"/>
                </a:lnTo>
                <a:lnTo>
                  <a:pt x="6505" y="17485"/>
                </a:lnTo>
                <a:lnTo>
                  <a:pt x="6529" y="17373"/>
                </a:lnTo>
                <a:close/>
                <a:moveTo>
                  <a:pt x="6426" y="17463"/>
                </a:moveTo>
                <a:lnTo>
                  <a:pt x="6459" y="17471"/>
                </a:lnTo>
                <a:lnTo>
                  <a:pt x="6426" y="17471"/>
                </a:lnTo>
                <a:lnTo>
                  <a:pt x="6417" y="17506"/>
                </a:lnTo>
                <a:lnTo>
                  <a:pt x="6426" y="17463"/>
                </a:lnTo>
                <a:close/>
                <a:moveTo>
                  <a:pt x="6879" y="17471"/>
                </a:moveTo>
                <a:lnTo>
                  <a:pt x="6889" y="17478"/>
                </a:lnTo>
                <a:lnTo>
                  <a:pt x="6889" y="17480"/>
                </a:lnTo>
                <a:lnTo>
                  <a:pt x="6879" y="17471"/>
                </a:lnTo>
                <a:close/>
                <a:moveTo>
                  <a:pt x="6235" y="17668"/>
                </a:moveTo>
                <a:lnTo>
                  <a:pt x="6234" y="17673"/>
                </a:lnTo>
                <a:lnTo>
                  <a:pt x="6170" y="17711"/>
                </a:lnTo>
                <a:lnTo>
                  <a:pt x="6170" y="17705"/>
                </a:lnTo>
                <a:lnTo>
                  <a:pt x="6235" y="17668"/>
                </a:lnTo>
                <a:close/>
                <a:moveTo>
                  <a:pt x="12166" y="17957"/>
                </a:moveTo>
                <a:lnTo>
                  <a:pt x="12180" y="17963"/>
                </a:lnTo>
                <a:lnTo>
                  <a:pt x="12166" y="17963"/>
                </a:lnTo>
                <a:lnTo>
                  <a:pt x="12166" y="17957"/>
                </a:lnTo>
                <a:close/>
                <a:moveTo>
                  <a:pt x="6124" y="18050"/>
                </a:moveTo>
                <a:lnTo>
                  <a:pt x="6094" y="18123"/>
                </a:lnTo>
                <a:lnTo>
                  <a:pt x="6083" y="18168"/>
                </a:lnTo>
                <a:lnTo>
                  <a:pt x="6092" y="18115"/>
                </a:lnTo>
                <a:lnTo>
                  <a:pt x="6124" y="18050"/>
                </a:lnTo>
                <a:close/>
                <a:moveTo>
                  <a:pt x="6887" y="18170"/>
                </a:moveTo>
                <a:lnTo>
                  <a:pt x="6810" y="18320"/>
                </a:lnTo>
                <a:lnTo>
                  <a:pt x="6802" y="18401"/>
                </a:lnTo>
                <a:lnTo>
                  <a:pt x="6810" y="18303"/>
                </a:lnTo>
                <a:lnTo>
                  <a:pt x="6887" y="18170"/>
                </a:lnTo>
                <a:close/>
                <a:moveTo>
                  <a:pt x="11398" y="18183"/>
                </a:moveTo>
                <a:lnTo>
                  <a:pt x="11388" y="18193"/>
                </a:lnTo>
                <a:lnTo>
                  <a:pt x="11386" y="18195"/>
                </a:lnTo>
                <a:lnTo>
                  <a:pt x="11398" y="18183"/>
                </a:lnTo>
                <a:close/>
                <a:moveTo>
                  <a:pt x="11334" y="18193"/>
                </a:moveTo>
                <a:lnTo>
                  <a:pt x="11351" y="18199"/>
                </a:lnTo>
                <a:lnTo>
                  <a:pt x="11370" y="18199"/>
                </a:lnTo>
                <a:lnTo>
                  <a:pt x="11351" y="18205"/>
                </a:lnTo>
                <a:lnTo>
                  <a:pt x="11334" y="18193"/>
                </a:lnTo>
                <a:close/>
                <a:moveTo>
                  <a:pt x="11863" y="18279"/>
                </a:moveTo>
                <a:lnTo>
                  <a:pt x="11865" y="18282"/>
                </a:lnTo>
                <a:lnTo>
                  <a:pt x="11862" y="18289"/>
                </a:lnTo>
                <a:lnTo>
                  <a:pt x="11860" y="18286"/>
                </a:lnTo>
                <a:lnTo>
                  <a:pt x="11863" y="18279"/>
                </a:lnTo>
                <a:close/>
                <a:moveTo>
                  <a:pt x="6077" y="18637"/>
                </a:moveTo>
                <a:lnTo>
                  <a:pt x="6087" y="18643"/>
                </a:lnTo>
                <a:lnTo>
                  <a:pt x="6087" y="18753"/>
                </a:lnTo>
                <a:lnTo>
                  <a:pt x="6062" y="18828"/>
                </a:lnTo>
                <a:lnTo>
                  <a:pt x="6081" y="18744"/>
                </a:lnTo>
                <a:lnTo>
                  <a:pt x="6081" y="18651"/>
                </a:lnTo>
                <a:lnTo>
                  <a:pt x="6077" y="18637"/>
                </a:lnTo>
                <a:close/>
                <a:moveTo>
                  <a:pt x="20553" y="18781"/>
                </a:moveTo>
                <a:lnTo>
                  <a:pt x="20579" y="18863"/>
                </a:lnTo>
                <a:lnTo>
                  <a:pt x="20630" y="18971"/>
                </a:lnTo>
                <a:lnTo>
                  <a:pt x="20656" y="19012"/>
                </a:lnTo>
                <a:lnTo>
                  <a:pt x="20648" y="19042"/>
                </a:lnTo>
                <a:lnTo>
                  <a:pt x="20674" y="19110"/>
                </a:lnTo>
                <a:lnTo>
                  <a:pt x="20682" y="19191"/>
                </a:lnTo>
                <a:lnTo>
                  <a:pt x="20667" y="19289"/>
                </a:lnTo>
                <a:lnTo>
                  <a:pt x="20630" y="19330"/>
                </a:lnTo>
                <a:lnTo>
                  <a:pt x="20623" y="19370"/>
                </a:lnTo>
                <a:lnTo>
                  <a:pt x="20693" y="19411"/>
                </a:lnTo>
                <a:lnTo>
                  <a:pt x="20707" y="19480"/>
                </a:lnTo>
                <a:lnTo>
                  <a:pt x="20674" y="19589"/>
                </a:lnTo>
                <a:lnTo>
                  <a:pt x="20701" y="19601"/>
                </a:lnTo>
                <a:lnTo>
                  <a:pt x="20707" y="19630"/>
                </a:lnTo>
                <a:lnTo>
                  <a:pt x="20752" y="19589"/>
                </a:lnTo>
                <a:lnTo>
                  <a:pt x="20789" y="19509"/>
                </a:lnTo>
                <a:lnTo>
                  <a:pt x="20804" y="19440"/>
                </a:lnTo>
                <a:lnTo>
                  <a:pt x="20815" y="19411"/>
                </a:lnTo>
                <a:lnTo>
                  <a:pt x="20815" y="19352"/>
                </a:lnTo>
                <a:lnTo>
                  <a:pt x="20822" y="19330"/>
                </a:lnTo>
                <a:lnTo>
                  <a:pt x="20874" y="19330"/>
                </a:lnTo>
                <a:lnTo>
                  <a:pt x="20892" y="19260"/>
                </a:lnTo>
                <a:lnTo>
                  <a:pt x="20899" y="19151"/>
                </a:lnTo>
                <a:lnTo>
                  <a:pt x="20874" y="19140"/>
                </a:lnTo>
                <a:lnTo>
                  <a:pt x="20840" y="19191"/>
                </a:lnTo>
                <a:lnTo>
                  <a:pt x="20804" y="19179"/>
                </a:lnTo>
                <a:lnTo>
                  <a:pt x="20752" y="19140"/>
                </a:lnTo>
                <a:lnTo>
                  <a:pt x="20745" y="19042"/>
                </a:lnTo>
                <a:lnTo>
                  <a:pt x="20718" y="19012"/>
                </a:lnTo>
                <a:lnTo>
                  <a:pt x="20718" y="19099"/>
                </a:lnTo>
                <a:lnTo>
                  <a:pt x="20674" y="18971"/>
                </a:lnTo>
                <a:lnTo>
                  <a:pt x="20656" y="18879"/>
                </a:lnTo>
                <a:lnTo>
                  <a:pt x="20604" y="18851"/>
                </a:lnTo>
                <a:lnTo>
                  <a:pt x="20579" y="18781"/>
                </a:lnTo>
                <a:lnTo>
                  <a:pt x="20553" y="18781"/>
                </a:lnTo>
                <a:close/>
                <a:moveTo>
                  <a:pt x="6050" y="18960"/>
                </a:moveTo>
                <a:lnTo>
                  <a:pt x="6050" y="18961"/>
                </a:lnTo>
                <a:lnTo>
                  <a:pt x="6009" y="19030"/>
                </a:lnTo>
                <a:lnTo>
                  <a:pt x="6009" y="19140"/>
                </a:lnTo>
                <a:lnTo>
                  <a:pt x="6015" y="19183"/>
                </a:lnTo>
                <a:lnTo>
                  <a:pt x="6003" y="19130"/>
                </a:lnTo>
                <a:lnTo>
                  <a:pt x="6003" y="19020"/>
                </a:lnTo>
                <a:lnTo>
                  <a:pt x="6050" y="18960"/>
                </a:lnTo>
                <a:close/>
                <a:moveTo>
                  <a:pt x="6024" y="19256"/>
                </a:moveTo>
                <a:lnTo>
                  <a:pt x="6024" y="19260"/>
                </a:lnTo>
                <a:lnTo>
                  <a:pt x="5991" y="19289"/>
                </a:lnTo>
                <a:lnTo>
                  <a:pt x="5982" y="19342"/>
                </a:lnTo>
                <a:lnTo>
                  <a:pt x="5986" y="19293"/>
                </a:lnTo>
                <a:lnTo>
                  <a:pt x="6024" y="19256"/>
                </a:lnTo>
                <a:close/>
                <a:moveTo>
                  <a:pt x="20560" y="19491"/>
                </a:moveTo>
                <a:lnTo>
                  <a:pt x="20527" y="19549"/>
                </a:lnTo>
                <a:lnTo>
                  <a:pt x="20516" y="19613"/>
                </a:lnTo>
                <a:lnTo>
                  <a:pt x="20490" y="19641"/>
                </a:lnTo>
                <a:lnTo>
                  <a:pt x="20465" y="19739"/>
                </a:lnTo>
                <a:lnTo>
                  <a:pt x="20380" y="19872"/>
                </a:lnTo>
                <a:lnTo>
                  <a:pt x="20336" y="19918"/>
                </a:lnTo>
                <a:lnTo>
                  <a:pt x="20291" y="19941"/>
                </a:lnTo>
                <a:lnTo>
                  <a:pt x="20221" y="20068"/>
                </a:lnTo>
                <a:lnTo>
                  <a:pt x="20188" y="20161"/>
                </a:lnTo>
                <a:lnTo>
                  <a:pt x="20195" y="20218"/>
                </a:lnTo>
                <a:lnTo>
                  <a:pt x="20265" y="20230"/>
                </a:lnTo>
                <a:lnTo>
                  <a:pt x="20298" y="20271"/>
                </a:lnTo>
                <a:lnTo>
                  <a:pt x="20350" y="20271"/>
                </a:lnTo>
                <a:lnTo>
                  <a:pt x="20387" y="20241"/>
                </a:lnTo>
                <a:lnTo>
                  <a:pt x="20431" y="20178"/>
                </a:lnTo>
                <a:lnTo>
                  <a:pt x="20465" y="20039"/>
                </a:lnTo>
                <a:lnTo>
                  <a:pt x="20483" y="19959"/>
                </a:lnTo>
                <a:lnTo>
                  <a:pt x="20534" y="19901"/>
                </a:lnTo>
                <a:lnTo>
                  <a:pt x="20579" y="19901"/>
                </a:lnTo>
                <a:lnTo>
                  <a:pt x="20560" y="19849"/>
                </a:lnTo>
                <a:lnTo>
                  <a:pt x="20586" y="19792"/>
                </a:lnTo>
                <a:lnTo>
                  <a:pt x="20630" y="19699"/>
                </a:lnTo>
                <a:lnTo>
                  <a:pt x="20648" y="19641"/>
                </a:lnTo>
                <a:lnTo>
                  <a:pt x="20648" y="19589"/>
                </a:lnTo>
                <a:lnTo>
                  <a:pt x="20630" y="19549"/>
                </a:lnTo>
                <a:lnTo>
                  <a:pt x="20586" y="19589"/>
                </a:lnTo>
                <a:lnTo>
                  <a:pt x="20579" y="19549"/>
                </a:lnTo>
                <a:lnTo>
                  <a:pt x="20560" y="19491"/>
                </a:lnTo>
                <a:close/>
                <a:moveTo>
                  <a:pt x="18887" y="19520"/>
                </a:moveTo>
                <a:lnTo>
                  <a:pt x="18887" y="19572"/>
                </a:lnTo>
                <a:lnTo>
                  <a:pt x="18923" y="19682"/>
                </a:lnTo>
                <a:lnTo>
                  <a:pt x="18931" y="19762"/>
                </a:lnTo>
                <a:lnTo>
                  <a:pt x="18964" y="19872"/>
                </a:lnTo>
                <a:lnTo>
                  <a:pt x="19019" y="19872"/>
                </a:lnTo>
                <a:lnTo>
                  <a:pt x="19060" y="19792"/>
                </a:lnTo>
                <a:lnTo>
                  <a:pt x="19078" y="19821"/>
                </a:lnTo>
                <a:lnTo>
                  <a:pt x="19085" y="19723"/>
                </a:lnTo>
                <a:lnTo>
                  <a:pt x="19104" y="19682"/>
                </a:lnTo>
                <a:lnTo>
                  <a:pt x="19096" y="19532"/>
                </a:lnTo>
                <a:lnTo>
                  <a:pt x="19071" y="19532"/>
                </a:lnTo>
                <a:lnTo>
                  <a:pt x="19019" y="19549"/>
                </a:lnTo>
                <a:lnTo>
                  <a:pt x="18990" y="19560"/>
                </a:lnTo>
                <a:lnTo>
                  <a:pt x="18931" y="19520"/>
                </a:lnTo>
                <a:lnTo>
                  <a:pt x="18887" y="19520"/>
                </a:lnTo>
                <a:close/>
                <a:moveTo>
                  <a:pt x="5998" y="20019"/>
                </a:moveTo>
                <a:lnTo>
                  <a:pt x="5998" y="20022"/>
                </a:lnTo>
                <a:lnTo>
                  <a:pt x="5978" y="20044"/>
                </a:lnTo>
                <a:lnTo>
                  <a:pt x="5978" y="20043"/>
                </a:lnTo>
                <a:lnTo>
                  <a:pt x="5998" y="20019"/>
                </a:lnTo>
                <a:close/>
                <a:moveTo>
                  <a:pt x="5978" y="20106"/>
                </a:moveTo>
                <a:lnTo>
                  <a:pt x="5980" y="20120"/>
                </a:lnTo>
                <a:lnTo>
                  <a:pt x="5974" y="20158"/>
                </a:lnTo>
                <a:lnTo>
                  <a:pt x="5978" y="20123"/>
                </a:lnTo>
                <a:lnTo>
                  <a:pt x="5978" y="20106"/>
                </a:lnTo>
                <a:close/>
                <a:moveTo>
                  <a:pt x="5897" y="20842"/>
                </a:moveTo>
                <a:lnTo>
                  <a:pt x="5916" y="20842"/>
                </a:lnTo>
                <a:lnTo>
                  <a:pt x="5900" y="20850"/>
                </a:lnTo>
                <a:lnTo>
                  <a:pt x="5897" y="20842"/>
                </a:lnTo>
                <a:close/>
                <a:moveTo>
                  <a:pt x="6757" y="20899"/>
                </a:moveTo>
                <a:lnTo>
                  <a:pt x="6721" y="20968"/>
                </a:lnTo>
                <a:lnTo>
                  <a:pt x="6669" y="20928"/>
                </a:lnTo>
                <a:lnTo>
                  <a:pt x="6599" y="21009"/>
                </a:lnTo>
                <a:lnTo>
                  <a:pt x="6625" y="21078"/>
                </a:lnTo>
                <a:lnTo>
                  <a:pt x="6680" y="21009"/>
                </a:lnTo>
                <a:lnTo>
                  <a:pt x="6706" y="21060"/>
                </a:lnTo>
                <a:lnTo>
                  <a:pt x="6783" y="21021"/>
                </a:lnTo>
                <a:lnTo>
                  <a:pt x="6802" y="20968"/>
                </a:lnTo>
                <a:lnTo>
                  <a:pt x="6757" y="20899"/>
                </a:lnTo>
                <a:close/>
                <a:moveTo>
                  <a:pt x="5959" y="21039"/>
                </a:moveTo>
                <a:lnTo>
                  <a:pt x="5982" y="21042"/>
                </a:lnTo>
                <a:lnTo>
                  <a:pt x="5959" y="21040"/>
                </a:lnTo>
                <a:lnTo>
                  <a:pt x="5959" y="21039"/>
                </a:lnTo>
                <a:close/>
                <a:moveTo>
                  <a:pt x="6118" y="21109"/>
                </a:moveTo>
                <a:lnTo>
                  <a:pt x="6066" y="21179"/>
                </a:lnTo>
                <a:lnTo>
                  <a:pt x="6041" y="21288"/>
                </a:lnTo>
                <a:lnTo>
                  <a:pt x="6003" y="21352"/>
                </a:lnTo>
                <a:lnTo>
                  <a:pt x="5934" y="21300"/>
                </a:lnTo>
                <a:lnTo>
                  <a:pt x="5849" y="21191"/>
                </a:lnTo>
                <a:lnTo>
                  <a:pt x="5794" y="21162"/>
                </a:lnTo>
                <a:lnTo>
                  <a:pt x="5882" y="21329"/>
                </a:lnTo>
                <a:lnTo>
                  <a:pt x="5945" y="21421"/>
                </a:lnTo>
                <a:lnTo>
                  <a:pt x="6015" y="21502"/>
                </a:lnTo>
                <a:lnTo>
                  <a:pt x="6074" y="21531"/>
                </a:lnTo>
                <a:lnTo>
                  <a:pt x="6125" y="21571"/>
                </a:lnTo>
                <a:lnTo>
                  <a:pt x="6162" y="21588"/>
                </a:lnTo>
                <a:lnTo>
                  <a:pt x="6188" y="21600"/>
                </a:lnTo>
                <a:lnTo>
                  <a:pt x="6240" y="21549"/>
                </a:lnTo>
                <a:lnTo>
                  <a:pt x="6255" y="21491"/>
                </a:lnTo>
                <a:lnTo>
                  <a:pt x="6286" y="21539"/>
                </a:lnTo>
                <a:lnTo>
                  <a:pt x="6337" y="21539"/>
                </a:lnTo>
                <a:lnTo>
                  <a:pt x="6363" y="21447"/>
                </a:lnTo>
                <a:lnTo>
                  <a:pt x="6286" y="21419"/>
                </a:lnTo>
                <a:lnTo>
                  <a:pt x="6209" y="21321"/>
                </a:lnTo>
                <a:lnTo>
                  <a:pt x="6171" y="21199"/>
                </a:lnTo>
                <a:lnTo>
                  <a:pt x="6162" y="21158"/>
                </a:lnTo>
                <a:lnTo>
                  <a:pt x="6162" y="21121"/>
                </a:lnTo>
                <a:lnTo>
                  <a:pt x="6118" y="21109"/>
                </a:lnTo>
                <a:close/>
              </a:path>
            </a:pathLst>
          </a:custGeom>
          <a:solidFill>
            <a:srgbClr val="FFFFFF"/>
          </a:solidFill>
          <a:ln w="3175" cap="rnd">
            <a:noFill/>
          </a:ln>
        </p:spPr>
        <p:txBody>
          <a:bodyPr lIns="22860" rIns="22860"/>
          <a:lstStyle/>
          <a:p>
            <a:pPr defTabSz="882650">
              <a:defRPr sz="1800"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pPr>
            <a:endParaRPr sz="90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1854285" y="3023953"/>
            <a:ext cx="340646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altLang="zh-CN" sz="32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Статистика</a:t>
            </a:r>
            <a:endParaRPr lang="zh-CN" altLang="en-US" sz="3200" dirty="0"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38" name="Freeform 13"/>
          <p:cNvSpPr>
            <a:spLocks noEditPoints="1"/>
          </p:cNvSpPr>
          <p:nvPr/>
        </p:nvSpPr>
        <p:spPr bwMode="auto">
          <a:xfrm>
            <a:off x="1315879" y="2888569"/>
            <a:ext cx="947201" cy="982279"/>
          </a:xfrm>
          <a:custGeom>
            <a:avLst/>
            <a:gdLst>
              <a:gd name="T0" fmla="*/ 36 w 228"/>
              <a:gd name="T1" fmla="*/ 249 h 249"/>
              <a:gd name="T2" fmla="*/ 0 w 228"/>
              <a:gd name="T3" fmla="*/ 249 h 249"/>
              <a:gd name="T4" fmla="*/ 0 w 228"/>
              <a:gd name="T5" fmla="*/ 217 h 249"/>
              <a:gd name="T6" fmla="*/ 36 w 228"/>
              <a:gd name="T7" fmla="*/ 217 h 249"/>
              <a:gd name="T8" fmla="*/ 36 w 228"/>
              <a:gd name="T9" fmla="*/ 249 h 249"/>
              <a:gd name="T10" fmla="*/ 84 w 228"/>
              <a:gd name="T11" fmla="*/ 209 h 249"/>
              <a:gd name="T12" fmla="*/ 48 w 228"/>
              <a:gd name="T13" fmla="*/ 209 h 249"/>
              <a:gd name="T14" fmla="*/ 48 w 228"/>
              <a:gd name="T15" fmla="*/ 249 h 249"/>
              <a:gd name="T16" fmla="*/ 84 w 228"/>
              <a:gd name="T17" fmla="*/ 249 h 249"/>
              <a:gd name="T18" fmla="*/ 84 w 228"/>
              <a:gd name="T19" fmla="*/ 209 h 249"/>
              <a:gd name="T20" fmla="*/ 132 w 228"/>
              <a:gd name="T21" fmla="*/ 197 h 249"/>
              <a:gd name="T22" fmla="*/ 96 w 228"/>
              <a:gd name="T23" fmla="*/ 197 h 249"/>
              <a:gd name="T24" fmla="*/ 96 w 228"/>
              <a:gd name="T25" fmla="*/ 249 h 249"/>
              <a:gd name="T26" fmla="*/ 132 w 228"/>
              <a:gd name="T27" fmla="*/ 249 h 249"/>
              <a:gd name="T28" fmla="*/ 132 w 228"/>
              <a:gd name="T29" fmla="*/ 197 h 249"/>
              <a:gd name="T30" fmla="*/ 180 w 228"/>
              <a:gd name="T31" fmla="*/ 153 h 249"/>
              <a:gd name="T32" fmla="*/ 144 w 228"/>
              <a:gd name="T33" fmla="*/ 153 h 249"/>
              <a:gd name="T34" fmla="*/ 144 w 228"/>
              <a:gd name="T35" fmla="*/ 249 h 249"/>
              <a:gd name="T36" fmla="*/ 180 w 228"/>
              <a:gd name="T37" fmla="*/ 249 h 249"/>
              <a:gd name="T38" fmla="*/ 180 w 228"/>
              <a:gd name="T39" fmla="*/ 153 h 249"/>
              <a:gd name="T40" fmla="*/ 228 w 228"/>
              <a:gd name="T41" fmla="*/ 57 h 249"/>
              <a:gd name="T42" fmla="*/ 192 w 228"/>
              <a:gd name="T43" fmla="*/ 57 h 249"/>
              <a:gd name="T44" fmla="*/ 192 w 228"/>
              <a:gd name="T45" fmla="*/ 249 h 249"/>
              <a:gd name="T46" fmla="*/ 228 w 228"/>
              <a:gd name="T47" fmla="*/ 249 h 249"/>
              <a:gd name="T48" fmla="*/ 228 w 228"/>
              <a:gd name="T49" fmla="*/ 57 h 249"/>
              <a:gd name="T50" fmla="*/ 167 w 228"/>
              <a:gd name="T51" fmla="*/ 0 h 249"/>
              <a:gd name="T52" fmla="*/ 145 w 228"/>
              <a:gd name="T53" fmla="*/ 29 h 249"/>
              <a:gd name="T54" fmla="*/ 155 w 228"/>
              <a:gd name="T55" fmla="*/ 30 h 249"/>
              <a:gd name="T56" fmla="*/ 117 w 228"/>
              <a:gd name="T57" fmla="*/ 131 h 249"/>
              <a:gd name="T58" fmla="*/ 0 w 228"/>
              <a:gd name="T59" fmla="*/ 196 h 249"/>
              <a:gd name="T60" fmla="*/ 0 w 228"/>
              <a:gd name="T61" fmla="*/ 212 h 249"/>
              <a:gd name="T62" fmla="*/ 130 w 228"/>
              <a:gd name="T63" fmla="*/ 141 h 249"/>
              <a:gd name="T64" fmla="*/ 171 w 228"/>
              <a:gd name="T65" fmla="*/ 33 h 249"/>
              <a:gd name="T66" fmla="*/ 181 w 228"/>
              <a:gd name="T67" fmla="*/ 34 h 249"/>
              <a:gd name="T68" fmla="*/ 167 w 228"/>
              <a:gd name="T69" fmla="*/ 0 h 2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228" h="249">
                <a:moveTo>
                  <a:pt x="36" y="249"/>
                </a:moveTo>
                <a:cubicBezTo>
                  <a:pt x="0" y="249"/>
                  <a:pt x="0" y="249"/>
                  <a:pt x="0" y="249"/>
                </a:cubicBezTo>
                <a:cubicBezTo>
                  <a:pt x="0" y="217"/>
                  <a:pt x="0" y="217"/>
                  <a:pt x="0" y="217"/>
                </a:cubicBezTo>
                <a:cubicBezTo>
                  <a:pt x="36" y="217"/>
                  <a:pt x="36" y="217"/>
                  <a:pt x="36" y="217"/>
                </a:cubicBezTo>
                <a:lnTo>
                  <a:pt x="36" y="249"/>
                </a:lnTo>
                <a:close/>
                <a:moveTo>
                  <a:pt x="84" y="209"/>
                </a:moveTo>
                <a:cubicBezTo>
                  <a:pt x="48" y="209"/>
                  <a:pt x="48" y="209"/>
                  <a:pt x="48" y="209"/>
                </a:cubicBezTo>
                <a:cubicBezTo>
                  <a:pt x="48" y="249"/>
                  <a:pt x="48" y="249"/>
                  <a:pt x="48" y="249"/>
                </a:cubicBezTo>
                <a:cubicBezTo>
                  <a:pt x="84" y="249"/>
                  <a:pt x="84" y="249"/>
                  <a:pt x="84" y="249"/>
                </a:cubicBezTo>
                <a:lnTo>
                  <a:pt x="84" y="209"/>
                </a:lnTo>
                <a:close/>
                <a:moveTo>
                  <a:pt x="132" y="197"/>
                </a:moveTo>
                <a:cubicBezTo>
                  <a:pt x="96" y="197"/>
                  <a:pt x="96" y="197"/>
                  <a:pt x="96" y="197"/>
                </a:cubicBezTo>
                <a:cubicBezTo>
                  <a:pt x="96" y="249"/>
                  <a:pt x="96" y="249"/>
                  <a:pt x="96" y="249"/>
                </a:cubicBezTo>
                <a:cubicBezTo>
                  <a:pt x="132" y="249"/>
                  <a:pt x="132" y="249"/>
                  <a:pt x="132" y="249"/>
                </a:cubicBezTo>
                <a:lnTo>
                  <a:pt x="132" y="197"/>
                </a:lnTo>
                <a:close/>
                <a:moveTo>
                  <a:pt x="180" y="153"/>
                </a:moveTo>
                <a:cubicBezTo>
                  <a:pt x="144" y="153"/>
                  <a:pt x="144" y="153"/>
                  <a:pt x="144" y="153"/>
                </a:cubicBezTo>
                <a:cubicBezTo>
                  <a:pt x="144" y="249"/>
                  <a:pt x="144" y="249"/>
                  <a:pt x="144" y="249"/>
                </a:cubicBezTo>
                <a:cubicBezTo>
                  <a:pt x="180" y="249"/>
                  <a:pt x="180" y="249"/>
                  <a:pt x="180" y="249"/>
                </a:cubicBezTo>
                <a:lnTo>
                  <a:pt x="180" y="153"/>
                </a:lnTo>
                <a:close/>
                <a:moveTo>
                  <a:pt x="228" y="57"/>
                </a:moveTo>
                <a:cubicBezTo>
                  <a:pt x="192" y="57"/>
                  <a:pt x="192" y="57"/>
                  <a:pt x="192" y="57"/>
                </a:cubicBezTo>
                <a:cubicBezTo>
                  <a:pt x="192" y="249"/>
                  <a:pt x="192" y="249"/>
                  <a:pt x="192" y="249"/>
                </a:cubicBezTo>
                <a:cubicBezTo>
                  <a:pt x="228" y="249"/>
                  <a:pt x="228" y="249"/>
                  <a:pt x="228" y="249"/>
                </a:cubicBezTo>
                <a:lnTo>
                  <a:pt x="228" y="57"/>
                </a:lnTo>
                <a:close/>
                <a:moveTo>
                  <a:pt x="167" y="0"/>
                </a:moveTo>
                <a:cubicBezTo>
                  <a:pt x="145" y="29"/>
                  <a:pt x="145" y="29"/>
                  <a:pt x="145" y="29"/>
                </a:cubicBezTo>
                <a:cubicBezTo>
                  <a:pt x="155" y="30"/>
                  <a:pt x="155" y="30"/>
                  <a:pt x="155" y="30"/>
                </a:cubicBezTo>
                <a:cubicBezTo>
                  <a:pt x="150" y="58"/>
                  <a:pt x="139" y="104"/>
                  <a:pt x="117" y="131"/>
                </a:cubicBezTo>
                <a:cubicBezTo>
                  <a:pt x="83" y="174"/>
                  <a:pt x="20" y="191"/>
                  <a:pt x="0" y="196"/>
                </a:cubicBezTo>
                <a:cubicBezTo>
                  <a:pt x="0" y="212"/>
                  <a:pt x="0" y="212"/>
                  <a:pt x="0" y="212"/>
                </a:cubicBezTo>
                <a:cubicBezTo>
                  <a:pt x="17" y="209"/>
                  <a:pt x="90" y="191"/>
                  <a:pt x="130" y="141"/>
                </a:cubicBezTo>
                <a:cubicBezTo>
                  <a:pt x="152" y="112"/>
                  <a:pt x="164" y="67"/>
                  <a:pt x="171" y="33"/>
                </a:cubicBezTo>
                <a:cubicBezTo>
                  <a:pt x="181" y="34"/>
                  <a:pt x="181" y="34"/>
                  <a:pt x="181" y="34"/>
                </a:cubicBezTo>
                <a:lnTo>
                  <a:pt x="167" y="0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pPr defTabSz="914400"/>
            <a:endParaRPr lang="en-US" sz="24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8" name="组合 27"/>
          <p:cNvGrpSpPr/>
          <p:nvPr/>
        </p:nvGrpSpPr>
        <p:grpSpPr>
          <a:xfrm>
            <a:off x="1791680" y="3842756"/>
            <a:ext cx="3523269" cy="732802"/>
            <a:chOff x="3812006" y="3485873"/>
            <a:chExt cx="4567990" cy="842400"/>
          </a:xfrm>
        </p:grpSpPr>
        <p:sp>
          <p:nvSpPr>
            <p:cNvPr id="37" name="Freeform 15"/>
            <p:cNvSpPr/>
            <p:nvPr/>
          </p:nvSpPr>
          <p:spPr bwMode="auto">
            <a:xfrm>
              <a:off x="3812006" y="3485873"/>
              <a:ext cx="2231980" cy="842400"/>
            </a:xfrm>
            <a:custGeom>
              <a:avLst/>
              <a:gdLst>
                <a:gd name="T0" fmla="*/ 2170 w 2170"/>
                <a:gd name="T1" fmla="*/ 0 h 819"/>
                <a:gd name="T2" fmla="*/ 2170 w 2170"/>
                <a:gd name="T3" fmla="*/ 228 h 819"/>
                <a:gd name="T4" fmla="*/ 2102 w 2170"/>
                <a:gd name="T5" fmla="*/ 368 h 819"/>
                <a:gd name="T6" fmla="*/ 1938 w 2170"/>
                <a:gd name="T7" fmla="*/ 448 h 819"/>
                <a:gd name="T8" fmla="*/ 227 w 2170"/>
                <a:gd name="T9" fmla="*/ 448 h 819"/>
                <a:gd name="T10" fmla="*/ 85 w 2170"/>
                <a:gd name="T11" fmla="*/ 508 h 819"/>
                <a:gd name="T12" fmla="*/ 0 w 2170"/>
                <a:gd name="T13" fmla="*/ 653 h 819"/>
                <a:gd name="T14" fmla="*/ 0 w 2170"/>
                <a:gd name="T15" fmla="*/ 819 h 8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170" h="819">
                  <a:moveTo>
                    <a:pt x="2170" y="0"/>
                  </a:moveTo>
                  <a:cubicBezTo>
                    <a:pt x="2170" y="228"/>
                    <a:pt x="2170" y="228"/>
                    <a:pt x="2170" y="228"/>
                  </a:cubicBezTo>
                  <a:cubicBezTo>
                    <a:pt x="2166" y="251"/>
                    <a:pt x="2154" y="313"/>
                    <a:pt x="2102" y="368"/>
                  </a:cubicBezTo>
                  <a:cubicBezTo>
                    <a:pt x="2038" y="435"/>
                    <a:pt x="1959" y="446"/>
                    <a:pt x="1938" y="448"/>
                  </a:cubicBezTo>
                  <a:cubicBezTo>
                    <a:pt x="1368" y="448"/>
                    <a:pt x="798" y="448"/>
                    <a:pt x="227" y="448"/>
                  </a:cubicBezTo>
                  <a:cubicBezTo>
                    <a:pt x="205" y="450"/>
                    <a:pt x="143" y="459"/>
                    <a:pt x="85" y="508"/>
                  </a:cubicBezTo>
                  <a:cubicBezTo>
                    <a:pt x="21" y="562"/>
                    <a:pt x="4" y="631"/>
                    <a:pt x="0" y="653"/>
                  </a:cubicBezTo>
                  <a:cubicBezTo>
                    <a:pt x="0" y="708"/>
                    <a:pt x="0" y="764"/>
                    <a:pt x="0" y="819"/>
                  </a:cubicBezTo>
                </a:path>
              </a:pathLst>
            </a:custGeom>
            <a:ln w="15240">
              <a:solidFill>
                <a:schemeClr val="tx1">
                  <a:alpha val="35000"/>
                </a:schemeClr>
              </a:solidFill>
              <a:prstDash val="sysDash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5" name="Freeform 15"/>
            <p:cNvSpPr/>
            <p:nvPr/>
          </p:nvSpPr>
          <p:spPr bwMode="auto">
            <a:xfrm flipH="1">
              <a:off x="6148016" y="3485873"/>
              <a:ext cx="2231980" cy="842400"/>
            </a:xfrm>
            <a:custGeom>
              <a:avLst/>
              <a:gdLst>
                <a:gd name="T0" fmla="*/ 2170 w 2170"/>
                <a:gd name="T1" fmla="*/ 0 h 819"/>
                <a:gd name="T2" fmla="*/ 2170 w 2170"/>
                <a:gd name="T3" fmla="*/ 228 h 819"/>
                <a:gd name="T4" fmla="*/ 2102 w 2170"/>
                <a:gd name="T5" fmla="*/ 368 h 819"/>
                <a:gd name="T6" fmla="*/ 1938 w 2170"/>
                <a:gd name="T7" fmla="*/ 448 h 819"/>
                <a:gd name="T8" fmla="*/ 227 w 2170"/>
                <a:gd name="T9" fmla="*/ 448 h 819"/>
                <a:gd name="T10" fmla="*/ 85 w 2170"/>
                <a:gd name="T11" fmla="*/ 508 h 819"/>
                <a:gd name="T12" fmla="*/ 0 w 2170"/>
                <a:gd name="T13" fmla="*/ 653 h 819"/>
                <a:gd name="T14" fmla="*/ 0 w 2170"/>
                <a:gd name="T15" fmla="*/ 819 h 8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170" h="819">
                  <a:moveTo>
                    <a:pt x="2170" y="0"/>
                  </a:moveTo>
                  <a:cubicBezTo>
                    <a:pt x="2170" y="228"/>
                    <a:pt x="2170" y="228"/>
                    <a:pt x="2170" y="228"/>
                  </a:cubicBezTo>
                  <a:cubicBezTo>
                    <a:pt x="2166" y="251"/>
                    <a:pt x="2154" y="313"/>
                    <a:pt x="2102" y="368"/>
                  </a:cubicBezTo>
                  <a:cubicBezTo>
                    <a:pt x="2038" y="435"/>
                    <a:pt x="1959" y="446"/>
                    <a:pt x="1938" y="448"/>
                  </a:cubicBezTo>
                  <a:cubicBezTo>
                    <a:pt x="1368" y="448"/>
                    <a:pt x="798" y="448"/>
                    <a:pt x="227" y="448"/>
                  </a:cubicBezTo>
                  <a:cubicBezTo>
                    <a:pt x="205" y="450"/>
                    <a:pt x="143" y="459"/>
                    <a:pt x="85" y="508"/>
                  </a:cubicBezTo>
                  <a:cubicBezTo>
                    <a:pt x="21" y="562"/>
                    <a:pt x="4" y="631"/>
                    <a:pt x="0" y="653"/>
                  </a:cubicBezTo>
                  <a:cubicBezTo>
                    <a:pt x="0" y="708"/>
                    <a:pt x="0" y="764"/>
                    <a:pt x="0" y="819"/>
                  </a:cubicBezTo>
                </a:path>
              </a:pathLst>
            </a:custGeom>
            <a:ln w="15240">
              <a:solidFill>
                <a:schemeClr val="tx1">
                  <a:alpha val="35000"/>
                </a:schemeClr>
              </a:solidFill>
              <a:prstDash val="sysDash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31" name="直接连接符 30"/>
            <p:cNvCxnSpPr/>
            <p:nvPr/>
          </p:nvCxnSpPr>
          <p:spPr>
            <a:xfrm>
              <a:off x="6096000" y="3485873"/>
              <a:ext cx="0" cy="842400"/>
            </a:xfrm>
            <a:prstGeom prst="line">
              <a:avLst/>
            </a:prstGeom>
            <a:ln w="15240">
              <a:solidFill>
                <a:schemeClr val="tx1">
                  <a:alpha val="35000"/>
                </a:schemeClr>
              </a:solidFill>
              <a:prstDash val="sysDash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44" name="组合 43"/>
          <p:cNvGrpSpPr/>
          <p:nvPr/>
        </p:nvGrpSpPr>
        <p:grpSpPr>
          <a:xfrm>
            <a:off x="767138" y="4667782"/>
            <a:ext cx="1977051" cy="833580"/>
            <a:chOff x="1006253" y="1839700"/>
            <a:chExt cx="1688673" cy="820470"/>
          </a:xfrm>
        </p:grpSpPr>
        <p:sp>
          <p:nvSpPr>
            <p:cNvPr id="45" name="文本框 44"/>
            <p:cNvSpPr txBox="1"/>
            <p:nvPr/>
          </p:nvSpPr>
          <p:spPr>
            <a:xfrm>
              <a:off x="1006253" y="2350165"/>
              <a:ext cx="1683330" cy="310005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>
              <a:defPPr>
                <a:defRPr lang="zh-CN"/>
              </a:defPPr>
              <a:lvl1pPr>
                <a:defRPr sz="1400">
                  <a:solidFill>
                    <a:schemeClr val="tx1">
                      <a:lumMod val="65000"/>
                      <a:lumOff val="35000"/>
                    </a:schemeClr>
                  </a:solidFill>
                </a:defRPr>
              </a:lvl1pPr>
            </a:lstStyle>
            <a:p>
              <a:pPr algn="just">
                <a:lnSpc>
                  <a:spcPct val="110000"/>
                </a:lnSpc>
              </a:pPr>
              <a:r>
                <a:rPr lang="ru-RU" altLang="zh-CN" sz="20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Times New Roman" panose="02020603050405020304" pitchFamily="18" charset="0"/>
                </a:rPr>
                <a:t>3,39миллиона+</a:t>
              </a:r>
              <a:endParaRPr lang="zh-CN" altLang="en-US" sz="20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endParaRPr>
            </a:p>
          </p:txBody>
        </p:sp>
        <p:sp>
          <p:nvSpPr>
            <p:cNvPr id="46" name="文本框 45"/>
            <p:cNvSpPr txBox="1"/>
            <p:nvPr/>
          </p:nvSpPr>
          <p:spPr>
            <a:xfrm>
              <a:off x="1011596" y="1839700"/>
              <a:ext cx="1683330" cy="36352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ru-RU" altLang="zh-CN" sz="2400" dirty="0">
                  <a:latin typeface="Times New Roman" panose="02020603050405020304" pitchFamily="18" charset="0"/>
                  <a:ea typeface="微软雅黑" panose="020B0503020204020204" pitchFamily="34" charset="-122"/>
                  <a:cs typeface="Times New Roman" panose="02020603050405020304" pitchFamily="18" charset="0"/>
                </a:rPr>
                <a:t>Посещаемость</a:t>
              </a:r>
              <a:endParaRPr lang="zh-CN" altLang="en-US" sz="24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endParaRPr>
            </a:p>
          </p:txBody>
        </p:sp>
      </p:grpSp>
      <p:grpSp>
        <p:nvGrpSpPr>
          <p:cNvPr id="53" name="组合 52"/>
          <p:cNvGrpSpPr/>
          <p:nvPr/>
        </p:nvGrpSpPr>
        <p:grpSpPr>
          <a:xfrm>
            <a:off x="2817340" y="4638865"/>
            <a:ext cx="1480353" cy="1135426"/>
            <a:chOff x="1286306" y="1674698"/>
            <a:chExt cx="1140319" cy="1199362"/>
          </a:xfrm>
        </p:grpSpPr>
        <p:sp>
          <p:nvSpPr>
            <p:cNvPr id="54" name="文本框 53"/>
            <p:cNvSpPr txBox="1"/>
            <p:nvPr/>
          </p:nvSpPr>
          <p:spPr>
            <a:xfrm>
              <a:off x="1492010" y="2408275"/>
              <a:ext cx="934615" cy="465785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>
              <a:defPPr>
                <a:defRPr lang="zh-CN"/>
              </a:defPPr>
              <a:lvl1pPr>
                <a:defRPr sz="1400">
                  <a:solidFill>
                    <a:schemeClr val="tx1">
                      <a:lumMod val="65000"/>
                      <a:lumOff val="35000"/>
                    </a:schemeClr>
                  </a:solidFill>
                </a:defRPr>
              </a:lvl1pPr>
            </a:lstStyle>
            <a:p>
              <a:pPr algn="just">
                <a:lnSpc>
                  <a:spcPct val="110000"/>
                </a:lnSpc>
              </a:pPr>
              <a:r>
                <a:rPr lang="en-US" altLang="zh-CN" sz="28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Times New Roman" panose="02020603050405020304" pitchFamily="18" charset="0"/>
                </a:rPr>
                <a:t>8315</a:t>
              </a:r>
              <a:endParaRPr lang="zh-CN" altLang="en-US" sz="28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endParaRPr>
            </a:p>
          </p:txBody>
        </p:sp>
        <p:sp>
          <p:nvSpPr>
            <p:cNvPr id="55" name="文本框 54"/>
            <p:cNvSpPr txBox="1"/>
            <p:nvPr/>
          </p:nvSpPr>
          <p:spPr>
            <a:xfrm>
              <a:off x="1286306" y="1674698"/>
              <a:ext cx="1044361" cy="780258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zh-CN" altLang="zh-CN" sz="2400" dirty="0">
                  <a:latin typeface="Times New Roman" panose="02020603050405020304" pitchFamily="18" charset="0"/>
                  <a:ea typeface="微软雅黑" panose="020B0503020204020204" pitchFamily="34" charset="-122"/>
                  <a:cs typeface="Times New Roman" panose="02020603050405020304" pitchFamily="18" charset="0"/>
                </a:rPr>
                <a:t>Объем</a:t>
              </a:r>
              <a:r>
                <a:rPr lang="ru-RU" altLang="zh-CN" sz="2400" dirty="0">
                  <a:effectLst/>
                  <a:latin typeface="Times New Roman" panose="02020603050405020304" pitchFamily="18" charset="0"/>
                  <a:ea typeface="等线" panose="02010600030101010101" pitchFamily="2" charset="-122"/>
                </a:rPr>
                <a:t> </a:t>
              </a:r>
            </a:p>
            <a:p>
              <a:pPr algn="ctr"/>
              <a:r>
                <a:rPr lang="ru-RU" altLang="zh-CN" sz="2400" dirty="0">
                  <a:effectLst/>
                  <a:latin typeface="Times New Roman" panose="02020603050405020304" pitchFamily="18" charset="0"/>
                  <a:ea typeface="等线" panose="02010600030101010101" pitchFamily="2" charset="-122"/>
                </a:rPr>
                <a:t>запроса</a:t>
              </a:r>
              <a:endPara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56" name="组合 55"/>
          <p:cNvGrpSpPr/>
          <p:nvPr/>
        </p:nvGrpSpPr>
        <p:grpSpPr>
          <a:xfrm>
            <a:off x="4192739" y="4593902"/>
            <a:ext cx="2471894" cy="1154448"/>
            <a:chOff x="946281" y="1677893"/>
            <a:chExt cx="1847834" cy="1181775"/>
          </a:xfrm>
        </p:grpSpPr>
        <p:sp>
          <p:nvSpPr>
            <p:cNvPr id="57" name="文本框 56"/>
            <p:cNvSpPr txBox="1"/>
            <p:nvPr/>
          </p:nvSpPr>
          <p:spPr>
            <a:xfrm>
              <a:off x="1364103" y="2408275"/>
              <a:ext cx="1280354" cy="45139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>
              <a:defPPr>
                <a:defRPr lang="zh-CN"/>
              </a:defPPr>
              <a:lvl1pPr>
                <a:defRPr sz="1400">
                  <a:solidFill>
                    <a:schemeClr val="tx1">
                      <a:lumMod val="65000"/>
                      <a:lumOff val="35000"/>
                    </a:schemeClr>
                  </a:solidFill>
                </a:defRPr>
              </a:lvl1pPr>
            </a:lstStyle>
            <a:p>
              <a:pPr algn="just">
                <a:lnSpc>
                  <a:spcPct val="110000"/>
                </a:lnSpc>
              </a:pPr>
              <a:r>
                <a:rPr lang="en-US" altLang="zh-CN" sz="28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Times New Roman" panose="02020603050405020304" pitchFamily="18" charset="0"/>
                </a:rPr>
                <a:t>100,000+</a:t>
              </a:r>
              <a:endParaRPr lang="zh-CN" altLang="en-US" sz="28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endParaRPr>
            </a:p>
          </p:txBody>
        </p:sp>
        <p:sp>
          <p:nvSpPr>
            <p:cNvPr id="58" name="文本框 57"/>
            <p:cNvSpPr txBox="1"/>
            <p:nvPr/>
          </p:nvSpPr>
          <p:spPr>
            <a:xfrm>
              <a:off x="946281" y="1677893"/>
              <a:ext cx="1847834" cy="75614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zh-CN" altLang="zh-CN" sz="2400" dirty="0">
                  <a:effectLst/>
                  <a:latin typeface="Times New Roman" panose="02020603050405020304" pitchFamily="18" charset="0"/>
                  <a:ea typeface="等线" panose="02010600030101010101" pitchFamily="2" charset="-122"/>
                  <a:cs typeface="Times New Roman" panose="02020603050405020304" pitchFamily="18" charset="0"/>
                </a:rPr>
                <a:t>Пере</a:t>
              </a:r>
              <a:r>
                <a:rPr lang="ru-RU" altLang="zh-CN" sz="2400" dirty="0">
                  <a:effectLst/>
                  <a:latin typeface="Times New Roman" panose="02020603050405020304" pitchFamily="18" charset="0"/>
                  <a:ea typeface="等线" panose="02010600030101010101" pitchFamily="2" charset="-122"/>
                  <a:cs typeface="Times New Roman" panose="02020603050405020304" pitchFamily="18" charset="0"/>
                </a:rPr>
                <a:t>ход </a:t>
              </a:r>
              <a:r>
                <a:rPr lang="ru-RU" altLang="zh-CN" sz="2400" dirty="0">
                  <a:effectLst/>
                  <a:latin typeface="Times New Roman" panose="02020603050405020304" pitchFamily="18" charset="0"/>
                  <a:ea typeface="等线" panose="02010600030101010101" pitchFamily="2" charset="-122"/>
                </a:rPr>
                <a:t>на </a:t>
              </a:r>
            </a:p>
            <a:p>
              <a:pPr algn="ctr"/>
              <a:r>
                <a:rPr lang="ru-RU" altLang="zh-CN" sz="2400" dirty="0">
                  <a:latin typeface="Times New Roman" panose="02020603050405020304" pitchFamily="18" charset="0"/>
                  <a:ea typeface="微软雅黑" panose="020B0503020204020204" pitchFamily="34" charset="-122"/>
                  <a:cs typeface="Times New Roman" panose="02020603050405020304" pitchFamily="18" charset="0"/>
                </a:rPr>
                <a:t>официальный</a:t>
              </a:r>
              <a:r>
                <a:rPr lang="ru-RU" altLang="zh-CN" sz="2400" dirty="0">
                  <a:effectLst/>
                  <a:latin typeface="Times New Roman" panose="02020603050405020304" pitchFamily="18" charset="0"/>
                  <a:ea typeface="等线" panose="02010600030101010101" pitchFamily="2" charset="-122"/>
                </a:rPr>
                <a:t> сайт</a:t>
              </a:r>
              <a:endPara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2" name="组合 41"/>
          <p:cNvGrpSpPr/>
          <p:nvPr/>
        </p:nvGrpSpPr>
        <p:grpSpPr>
          <a:xfrm rot="10800000">
            <a:off x="1785529" y="2153504"/>
            <a:ext cx="3523269" cy="732802"/>
            <a:chOff x="3812006" y="3485873"/>
            <a:chExt cx="4567990" cy="842400"/>
          </a:xfrm>
        </p:grpSpPr>
        <p:sp>
          <p:nvSpPr>
            <p:cNvPr id="43" name="Freeform 15"/>
            <p:cNvSpPr/>
            <p:nvPr/>
          </p:nvSpPr>
          <p:spPr bwMode="auto">
            <a:xfrm>
              <a:off x="3812006" y="3485873"/>
              <a:ext cx="2231980" cy="842400"/>
            </a:xfrm>
            <a:custGeom>
              <a:avLst/>
              <a:gdLst>
                <a:gd name="T0" fmla="*/ 2170 w 2170"/>
                <a:gd name="T1" fmla="*/ 0 h 819"/>
                <a:gd name="T2" fmla="*/ 2170 w 2170"/>
                <a:gd name="T3" fmla="*/ 228 h 819"/>
                <a:gd name="T4" fmla="*/ 2102 w 2170"/>
                <a:gd name="T5" fmla="*/ 368 h 819"/>
                <a:gd name="T6" fmla="*/ 1938 w 2170"/>
                <a:gd name="T7" fmla="*/ 448 h 819"/>
                <a:gd name="T8" fmla="*/ 227 w 2170"/>
                <a:gd name="T9" fmla="*/ 448 h 819"/>
                <a:gd name="T10" fmla="*/ 85 w 2170"/>
                <a:gd name="T11" fmla="*/ 508 h 819"/>
                <a:gd name="T12" fmla="*/ 0 w 2170"/>
                <a:gd name="T13" fmla="*/ 653 h 819"/>
                <a:gd name="T14" fmla="*/ 0 w 2170"/>
                <a:gd name="T15" fmla="*/ 819 h 8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170" h="819">
                  <a:moveTo>
                    <a:pt x="2170" y="0"/>
                  </a:moveTo>
                  <a:cubicBezTo>
                    <a:pt x="2170" y="228"/>
                    <a:pt x="2170" y="228"/>
                    <a:pt x="2170" y="228"/>
                  </a:cubicBezTo>
                  <a:cubicBezTo>
                    <a:pt x="2166" y="251"/>
                    <a:pt x="2154" y="313"/>
                    <a:pt x="2102" y="368"/>
                  </a:cubicBezTo>
                  <a:cubicBezTo>
                    <a:pt x="2038" y="435"/>
                    <a:pt x="1959" y="446"/>
                    <a:pt x="1938" y="448"/>
                  </a:cubicBezTo>
                  <a:cubicBezTo>
                    <a:pt x="1368" y="448"/>
                    <a:pt x="798" y="448"/>
                    <a:pt x="227" y="448"/>
                  </a:cubicBezTo>
                  <a:cubicBezTo>
                    <a:pt x="205" y="450"/>
                    <a:pt x="143" y="459"/>
                    <a:pt x="85" y="508"/>
                  </a:cubicBezTo>
                  <a:cubicBezTo>
                    <a:pt x="21" y="562"/>
                    <a:pt x="4" y="631"/>
                    <a:pt x="0" y="653"/>
                  </a:cubicBezTo>
                  <a:cubicBezTo>
                    <a:pt x="0" y="708"/>
                    <a:pt x="0" y="764"/>
                    <a:pt x="0" y="819"/>
                  </a:cubicBezTo>
                </a:path>
              </a:pathLst>
            </a:custGeom>
            <a:ln w="15240">
              <a:solidFill>
                <a:schemeClr val="tx1">
                  <a:alpha val="35000"/>
                </a:schemeClr>
              </a:solidFill>
              <a:prstDash val="sysDash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7" name="Freeform 15"/>
            <p:cNvSpPr/>
            <p:nvPr/>
          </p:nvSpPr>
          <p:spPr bwMode="auto">
            <a:xfrm flipH="1">
              <a:off x="6148016" y="3485873"/>
              <a:ext cx="2231980" cy="842400"/>
            </a:xfrm>
            <a:custGeom>
              <a:avLst/>
              <a:gdLst>
                <a:gd name="T0" fmla="*/ 2170 w 2170"/>
                <a:gd name="T1" fmla="*/ 0 h 819"/>
                <a:gd name="T2" fmla="*/ 2170 w 2170"/>
                <a:gd name="T3" fmla="*/ 228 h 819"/>
                <a:gd name="T4" fmla="*/ 2102 w 2170"/>
                <a:gd name="T5" fmla="*/ 368 h 819"/>
                <a:gd name="T6" fmla="*/ 1938 w 2170"/>
                <a:gd name="T7" fmla="*/ 448 h 819"/>
                <a:gd name="T8" fmla="*/ 227 w 2170"/>
                <a:gd name="T9" fmla="*/ 448 h 819"/>
                <a:gd name="T10" fmla="*/ 85 w 2170"/>
                <a:gd name="T11" fmla="*/ 508 h 819"/>
                <a:gd name="T12" fmla="*/ 0 w 2170"/>
                <a:gd name="T13" fmla="*/ 653 h 819"/>
                <a:gd name="T14" fmla="*/ 0 w 2170"/>
                <a:gd name="T15" fmla="*/ 819 h 8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170" h="819">
                  <a:moveTo>
                    <a:pt x="2170" y="0"/>
                  </a:moveTo>
                  <a:cubicBezTo>
                    <a:pt x="2170" y="228"/>
                    <a:pt x="2170" y="228"/>
                    <a:pt x="2170" y="228"/>
                  </a:cubicBezTo>
                  <a:cubicBezTo>
                    <a:pt x="2166" y="251"/>
                    <a:pt x="2154" y="313"/>
                    <a:pt x="2102" y="368"/>
                  </a:cubicBezTo>
                  <a:cubicBezTo>
                    <a:pt x="2038" y="435"/>
                    <a:pt x="1959" y="446"/>
                    <a:pt x="1938" y="448"/>
                  </a:cubicBezTo>
                  <a:cubicBezTo>
                    <a:pt x="1368" y="448"/>
                    <a:pt x="798" y="448"/>
                    <a:pt x="227" y="448"/>
                  </a:cubicBezTo>
                  <a:cubicBezTo>
                    <a:pt x="205" y="450"/>
                    <a:pt x="143" y="459"/>
                    <a:pt x="85" y="508"/>
                  </a:cubicBezTo>
                  <a:cubicBezTo>
                    <a:pt x="21" y="562"/>
                    <a:pt x="4" y="631"/>
                    <a:pt x="0" y="653"/>
                  </a:cubicBezTo>
                  <a:cubicBezTo>
                    <a:pt x="0" y="708"/>
                    <a:pt x="0" y="764"/>
                    <a:pt x="0" y="819"/>
                  </a:cubicBezTo>
                </a:path>
              </a:pathLst>
            </a:custGeom>
            <a:ln w="15240">
              <a:solidFill>
                <a:schemeClr val="tx1">
                  <a:alpha val="35000"/>
                </a:schemeClr>
              </a:solidFill>
              <a:prstDash val="sysDash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48" name="直接连接符 47"/>
            <p:cNvCxnSpPr/>
            <p:nvPr/>
          </p:nvCxnSpPr>
          <p:spPr>
            <a:xfrm>
              <a:off x="6096000" y="3485873"/>
              <a:ext cx="0" cy="842400"/>
            </a:xfrm>
            <a:prstGeom prst="line">
              <a:avLst/>
            </a:prstGeom>
            <a:ln w="15240">
              <a:solidFill>
                <a:schemeClr val="tx1">
                  <a:alpha val="35000"/>
                </a:schemeClr>
              </a:solidFill>
              <a:prstDash val="sysDash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49" name="组合 48"/>
          <p:cNvGrpSpPr/>
          <p:nvPr/>
        </p:nvGrpSpPr>
        <p:grpSpPr>
          <a:xfrm>
            <a:off x="794764" y="1143984"/>
            <a:ext cx="1786771" cy="905748"/>
            <a:chOff x="1029850" y="1918690"/>
            <a:chExt cx="1526148" cy="891503"/>
          </a:xfrm>
        </p:grpSpPr>
        <p:sp>
          <p:nvSpPr>
            <p:cNvPr id="50" name="文本框 49"/>
            <p:cNvSpPr txBox="1"/>
            <p:nvPr/>
          </p:nvSpPr>
          <p:spPr>
            <a:xfrm>
              <a:off x="1294526" y="2376173"/>
              <a:ext cx="1261472" cy="43402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>
              <a:defPPr>
                <a:defRPr lang="zh-CN"/>
              </a:defPPr>
              <a:lvl1pPr>
                <a:defRPr sz="1400">
                  <a:solidFill>
                    <a:schemeClr val="tx1">
                      <a:lumMod val="65000"/>
                      <a:lumOff val="35000"/>
                    </a:schemeClr>
                  </a:solidFill>
                </a:defRPr>
              </a:lvl1pPr>
            </a:lstStyle>
            <a:p>
              <a:pPr algn="just">
                <a:lnSpc>
                  <a:spcPct val="110000"/>
                </a:lnSpc>
              </a:pPr>
              <a:r>
                <a:rPr lang="en-US" altLang="zh-CN" sz="28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Times New Roman" panose="02020603050405020304" pitchFamily="18" charset="0"/>
                </a:rPr>
                <a:t>8711</a:t>
              </a:r>
              <a:endParaRPr lang="zh-CN" altLang="en-US" sz="28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endParaRPr>
            </a:p>
          </p:txBody>
        </p:sp>
        <p:sp>
          <p:nvSpPr>
            <p:cNvPr id="51" name="文本框 50"/>
            <p:cNvSpPr txBox="1"/>
            <p:nvPr/>
          </p:nvSpPr>
          <p:spPr>
            <a:xfrm>
              <a:off x="1029850" y="1918690"/>
              <a:ext cx="1526148" cy="36352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ru-RU" altLang="zh-CN" sz="2400" dirty="0">
                  <a:latin typeface="Times New Roman" panose="02020603050405020304" pitchFamily="18" charset="0"/>
                  <a:ea typeface="微软雅黑" panose="020B0503020204020204" pitchFamily="34" charset="-122"/>
                  <a:cs typeface="Times New Roman" panose="02020603050405020304" pitchFamily="18" charset="0"/>
                </a:rPr>
                <a:t>Поставщики</a:t>
              </a:r>
              <a:endParaRPr lang="zh-CN" altLang="en-US" sz="24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endParaRPr>
            </a:p>
          </p:txBody>
        </p:sp>
      </p:grpSp>
      <p:grpSp>
        <p:nvGrpSpPr>
          <p:cNvPr id="52" name="组合 51"/>
          <p:cNvGrpSpPr/>
          <p:nvPr/>
        </p:nvGrpSpPr>
        <p:grpSpPr>
          <a:xfrm>
            <a:off x="2807966" y="1135470"/>
            <a:ext cx="1558632" cy="904441"/>
            <a:chOff x="1065101" y="1918690"/>
            <a:chExt cx="1610194" cy="955370"/>
          </a:xfrm>
        </p:grpSpPr>
        <p:sp>
          <p:nvSpPr>
            <p:cNvPr id="68" name="文本框 67"/>
            <p:cNvSpPr txBox="1"/>
            <p:nvPr/>
          </p:nvSpPr>
          <p:spPr>
            <a:xfrm>
              <a:off x="1268735" y="2408275"/>
              <a:ext cx="1281824" cy="465785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>
              <a:defPPr>
                <a:defRPr lang="zh-CN"/>
              </a:defPPr>
              <a:lvl1pPr>
                <a:defRPr sz="1400">
                  <a:solidFill>
                    <a:schemeClr val="tx1">
                      <a:lumMod val="65000"/>
                      <a:lumOff val="35000"/>
                    </a:schemeClr>
                  </a:solidFill>
                </a:defRPr>
              </a:lvl1pPr>
            </a:lstStyle>
            <a:p>
              <a:pPr algn="just">
                <a:lnSpc>
                  <a:spcPct val="110000"/>
                </a:lnSpc>
              </a:pPr>
              <a:r>
                <a:rPr lang="en-US" altLang="zh-CN" sz="28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Times New Roman" panose="02020603050405020304" pitchFamily="18" charset="0"/>
                </a:rPr>
                <a:t>9975</a:t>
              </a:r>
              <a:endParaRPr lang="zh-CN" altLang="en-US" sz="28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endParaRPr>
            </a:p>
          </p:txBody>
        </p:sp>
        <p:sp>
          <p:nvSpPr>
            <p:cNvPr id="69" name="文本框 68"/>
            <p:cNvSpPr txBox="1"/>
            <p:nvPr/>
          </p:nvSpPr>
          <p:spPr>
            <a:xfrm>
              <a:off x="1065101" y="1918690"/>
              <a:ext cx="1610194" cy="39012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ru-RU" altLang="zh-CN" sz="2400" dirty="0">
                  <a:latin typeface="Times New Roman" panose="02020603050405020304" pitchFamily="18" charset="0"/>
                  <a:ea typeface="微软雅黑" panose="020B0503020204020204" pitchFamily="34" charset="-122"/>
                  <a:cs typeface="Times New Roman" panose="02020603050405020304" pitchFamily="18" charset="0"/>
                </a:rPr>
                <a:t>Покупатели</a:t>
              </a:r>
              <a:endParaRPr lang="zh-CN" altLang="en-US" sz="24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endParaRPr>
            </a:p>
          </p:txBody>
        </p:sp>
      </p:grpSp>
      <p:grpSp>
        <p:nvGrpSpPr>
          <p:cNvPr id="81" name="组合 80"/>
          <p:cNvGrpSpPr/>
          <p:nvPr/>
        </p:nvGrpSpPr>
        <p:grpSpPr>
          <a:xfrm>
            <a:off x="4674507" y="1130512"/>
            <a:ext cx="1488694" cy="919219"/>
            <a:chOff x="1364103" y="1918690"/>
            <a:chExt cx="1112854" cy="940978"/>
          </a:xfrm>
        </p:grpSpPr>
        <p:sp>
          <p:nvSpPr>
            <p:cNvPr id="82" name="文本框 81"/>
            <p:cNvSpPr txBox="1"/>
            <p:nvPr/>
          </p:nvSpPr>
          <p:spPr>
            <a:xfrm>
              <a:off x="1364103" y="2408275"/>
              <a:ext cx="1112854" cy="45139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>
              <a:defPPr>
                <a:defRPr lang="zh-CN"/>
              </a:defPPr>
              <a:lvl1pPr>
                <a:defRPr sz="1400">
                  <a:solidFill>
                    <a:schemeClr val="tx1">
                      <a:lumMod val="65000"/>
                      <a:lumOff val="35000"/>
                    </a:schemeClr>
                  </a:solidFill>
                </a:defRPr>
              </a:lvl1pPr>
            </a:lstStyle>
            <a:p>
              <a:pPr algn="just">
                <a:lnSpc>
                  <a:spcPct val="110000"/>
                </a:lnSpc>
              </a:pPr>
              <a:r>
                <a:rPr lang="en-US" altLang="zh-CN" sz="28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Times New Roman" panose="02020603050405020304" pitchFamily="18" charset="0"/>
                </a:rPr>
                <a:t>  180+</a:t>
              </a:r>
              <a:endParaRPr lang="zh-CN" altLang="en-US" sz="28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endParaRPr>
            </a:p>
          </p:txBody>
        </p:sp>
        <p:sp>
          <p:nvSpPr>
            <p:cNvPr id="83" name="文本框 82"/>
            <p:cNvSpPr txBox="1"/>
            <p:nvPr/>
          </p:nvSpPr>
          <p:spPr>
            <a:xfrm>
              <a:off x="1495824" y="1918690"/>
              <a:ext cx="748749" cy="378075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zh-CN" altLang="zh-CN" sz="2400" dirty="0">
                  <a:latin typeface="Times New Roman" panose="02020603050405020304" pitchFamily="18" charset="0"/>
                  <a:ea typeface="微软雅黑" panose="020B0503020204020204" pitchFamily="34" charset="-122"/>
                  <a:cs typeface="Times New Roman" panose="02020603050405020304" pitchFamily="18" charset="0"/>
                </a:rPr>
                <a:t>Страны</a:t>
              </a:r>
              <a:endParaRPr lang="zh-CN" altLang="en-US" sz="24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endParaRPr>
            </a:p>
          </p:txBody>
        </p:sp>
      </p:grp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500"/>
                            </p:stCondLst>
                            <p:childTnLst>
                              <p:par>
                                <p:cTn id="21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3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500"/>
                            </p:stCondLst>
                            <p:childTnLst>
                              <p:par>
                                <p:cTn id="25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000"/>
                            </p:stCondLst>
                            <p:childTnLst>
                              <p:par>
                                <p:cTn id="29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4500"/>
                            </p:stCondLst>
                            <p:childTnLst>
                              <p:par>
                                <p:cTn id="33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5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布衣公子作品"/>
          <p:cNvSpPr/>
          <p:nvPr/>
        </p:nvSpPr>
        <p:spPr>
          <a:xfrm>
            <a:off x="940157" y="830687"/>
            <a:ext cx="10664467" cy="5585988"/>
          </a:xfrm>
          <a:prstGeom prst="roundRect">
            <a:avLst>
              <a:gd name="adj" fmla="val 1592"/>
            </a:avLst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0" scaled="0"/>
          </a:gradFill>
          <a:ln>
            <a:noFill/>
          </a:ln>
          <a:effectLst>
            <a:outerShdw blurRad="317500" dist="101600" dir="2700000" algn="tl" rotWithShape="0">
              <a:prstClr val="black">
                <a:alpha val="20000"/>
              </a:prst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noAutofit/>
          </a:bodyPr>
          <a:lstStyle/>
          <a:p>
            <a:endParaRPr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6" name="图片 5"/>
          <p:cNvPicPr/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5212803" y="1163070"/>
            <a:ext cx="5466382" cy="5038668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文本框 11"/>
          <p:cNvSpPr txBox="1"/>
          <p:nvPr/>
        </p:nvSpPr>
        <p:spPr>
          <a:xfrm>
            <a:off x="1412224" y="1872647"/>
            <a:ext cx="3545670" cy="300274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ru-RU" altLang="zh-CN" sz="2000" b="1" dirty="0">
                <a:solidFill>
                  <a:srgbClr val="FFFFFF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19 Каталоги Поставщиков: </a:t>
            </a:r>
          </a:p>
          <a:p>
            <a:pPr algn="just">
              <a:lnSpc>
                <a:spcPct val="120000"/>
              </a:lnSpc>
            </a:pPr>
            <a:r>
              <a:rPr lang="ru-RU" altLang="zh-CN" sz="1600" dirty="0">
                <a:solidFill>
                  <a:srgbClr val="FFFFFF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Бытовая техника, </a:t>
            </a:r>
            <a:r>
              <a:rPr lang="en-US" altLang="zh-CN" sz="1600" dirty="0">
                <a:solidFill>
                  <a:srgbClr val="FFFFFF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IT-</a:t>
            </a:r>
            <a:r>
              <a:rPr lang="ru-RU" altLang="zh-CN" sz="1600" dirty="0">
                <a:solidFill>
                  <a:srgbClr val="FFFFFF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продукции, строительное оборудование, станки, металлические инструменты, автозапчасти, осветительная</a:t>
            </a:r>
            <a:r>
              <a:rPr lang="en-US" altLang="zh-CN" sz="1600" dirty="0">
                <a:solidFill>
                  <a:srgbClr val="FFFFFF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 </a:t>
            </a:r>
            <a:r>
              <a:rPr lang="ru-RU" altLang="zh-CN" sz="1600" dirty="0">
                <a:solidFill>
                  <a:srgbClr val="FFFFFF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продукция, электрооборудование, новая энергия, холодильное оборудование, ОВКВ, средство обеспечения безопасности, мотоциклы, велосипеды, зарубежные контрактные проекты и т. д.</a:t>
            </a:r>
            <a:endParaRPr lang="zh-CN" altLang="en-US" sz="1600" dirty="0">
              <a:solidFill>
                <a:srgbClr val="FFFFFF"/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entr" presetSubtype="0" ac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from x="0" y="0"/>
                                      <p:to x="100000" y="100000"/>
                                    </p:animScale>
                                    <p:anim to="" calcmode="lin" valueType="num">
                                      <p:cBhvr>
                                        <p:cTn id="8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5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Effect filter="fade">
                                      <p:cBhvr>
                                        <p:cTn id="9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to="" calcmode="lin" valueType="num">
                                      <p:cBhvr>
                                        <p:cTn id="10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78"/>
                                          </p:val>
                                        </p:tav>
                                        <p:tav tm="100000">
                                          <p:val>
                                            <p:fltVal val="0.7193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布衣公子作品"/>
          <p:cNvSpPr/>
          <p:nvPr/>
        </p:nvSpPr>
        <p:spPr>
          <a:xfrm>
            <a:off x="985233" y="824247"/>
            <a:ext cx="10619391" cy="5592427"/>
          </a:xfrm>
          <a:prstGeom prst="roundRect">
            <a:avLst>
              <a:gd name="adj" fmla="val 1592"/>
            </a:avLst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0" scaled="0"/>
          </a:gradFill>
          <a:ln>
            <a:noFill/>
          </a:ln>
          <a:effectLst>
            <a:outerShdw blurRad="317500" dist="101600" dir="2700000" algn="tl" rotWithShape="0">
              <a:prstClr val="black">
                <a:alpha val="20000"/>
              </a:prst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noAutofit/>
          </a:bodyPr>
          <a:lstStyle/>
          <a:p>
            <a:endParaRPr dirty="0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27237" y="1016000"/>
            <a:ext cx="8677275" cy="5113338"/>
          </a:xfrm>
          <a:prstGeom prst="rect">
            <a:avLst/>
          </a:prstGeom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8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布衣公子作品"/>
          <p:cNvSpPr/>
          <p:nvPr/>
        </p:nvSpPr>
        <p:spPr>
          <a:xfrm>
            <a:off x="1017431" y="798489"/>
            <a:ext cx="10587194" cy="5618185"/>
          </a:xfrm>
          <a:prstGeom prst="roundRect">
            <a:avLst>
              <a:gd name="adj" fmla="val 1592"/>
            </a:avLst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0" scaled="0"/>
          </a:gradFill>
          <a:ln>
            <a:noFill/>
          </a:ln>
          <a:effectLst>
            <a:outerShdw blurRad="317500" dist="101600" dir="2700000" algn="tl" rotWithShape="0">
              <a:prstClr val="black">
                <a:alpha val="20000"/>
              </a:prst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noAutofit/>
          </a:bodyPr>
          <a:lstStyle/>
          <a:p>
            <a:endParaRPr dirty="0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27238" y="1016000"/>
            <a:ext cx="8677275" cy="5113338"/>
          </a:xfrm>
          <a:prstGeom prst="rect">
            <a:avLst/>
          </a:prstGeom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布衣公子作品"/>
          <p:cNvSpPr/>
          <p:nvPr/>
        </p:nvSpPr>
        <p:spPr>
          <a:xfrm>
            <a:off x="1075385" y="759853"/>
            <a:ext cx="10529239" cy="5656821"/>
          </a:xfrm>
          <a:prstGeom prst="roundRect">
            <a:avLst>
              <a:gd name="adj" fmla="val 1592"/>
            </a:avLst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0" scaled="0"/>
          </a:gradFill>
          <a:ln>
            <a:noFill/>
          </a:ln>
          <a:effectLst>
            <a:outerShdw blurRad="317500" dist="101600" dir="2700000" algn="tl" rotWithShape="0">
              <a:prstClr val="black">
                <a:alpha val="20000"/>
              </a:prst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noAutofit/>
          </a:bodyPr>
          <a:lstStyle/>
          <a:p>
            <a:endParaRPr dirty="0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27238" y="1016001"/>
            <a:ext cx="8677275" cy="5113338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8000" contrast="-3000"/>
                    </a14:imgEffect>
                    <a14:imgEffect>
                      <a14:colorTemperature colorTemp="6497"/>
                    </a14:imgEffect>
                    <a14:imgEffect>
                      <a14:saturation sat="92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>
          <a:xfrm>
            <a:off x="0" y="0"/>
            <a:ext cx="12213395" cy="6539023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/>
    </mc:Choice>
    <mc:Fallback xmlns="">
      <p:transition spd="med"/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任意多边形: 形状 20"/>
          <p:cNvSpPr/>
          <p:nvPr/>
        </p:nvSpPr>
        <p:spPr>
          <a:xfrm>
            <a:off x="0" y="0"/>
            <a:ext cx="12192000" cy="5428527"/>
          </a:xfrm>
          <a:custGeom>
            <a:avLst/>
            <a:gdLst>
              <a:gd name="connsiteX0" fmla="*/ 0 w 12192000"/>
              <a:gd name="connsiteY0" fmla="*/ 0 h 4926814"/>
              <a:gd name="connsiteX1" fmla="*/ 12192000 w 12192000"/>
              <a:gd name="connsiteY1" fmla="*/ 0 h 4926814"/>
              <a:gd name="connsiteX2" fmla="*/ 12192000 w 12192000"/>
              <a:gd name="connsiteY2" fmla="*/ 3936385 h 4926814"/>
              <a:gd name="connsiteX3" fmla="*/ 11955862 w 12192000"/>
              <a:gd name="connsiteY3" fmla="*/ 4016946 h 4926814"/>
              <a:gd name="connsiteX4" fmla="*/ 5501553 w 12192000"/>
              <a:gd name="connsiteY4" fmla="*/ 4926814 h 4926814"/>
              <a:gd name="connsiteX5" fmla="*/ 49650 w 12192000"/>
              <a:gd name="connsiteY5" fmla="*/ 4296825 h 4926814"/>
              <a:gd name="connsiteX6" fmla="*/ 0 w 12192000"/>
              <a:gd name="connsiteY6" fmla="*/ 4283797 h 49268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192000" h="4926814">
                <a:moveTo>
                  <a:pt x="0" y="0"/>
                </a:moveTo>
                <a:lnTo>
                  <a:pt x="12192000" y="0"/>
                </a:lnTo>
                <a:lnTo>
                  <a:pt x="12192000" y="3936385"/>
                </a:lnTo>
                <a:lnTo>
                  <a:pt x="11955862" y="4016946"/>
                </a:lnTo>
                <a:cubicBezTo>
                  <a:pt x="10118821" y="4591003"/>
                  <a:pt x="7896121" y="4926814"/>
                  <a:pt x="5501553" y="4926814"/>
                </a:cubicBezTo>
                <a:cubicBezTo>
                  <a:pt x="3527527" y="4926814"/>
                  <a:pt x="1670300" y="4698598"/>
                  <a:pt x="49650" y="4296825"/>
                </a:cubicBezTo>
                <a:lnTo>
                  <a:pt x="0" y="4283797"/>
                </a:lnTo>
                <a:close/>
              </a:path>
            </a:pathLst>
          </a:custGeom>
          <a:solidFill>
            <a:srgbClr val="1E53C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dirty="0"/>
          </a:p>
        </p:txBody>
      </p:sp>
      <p:sp>
        <p:nvSpPr>
          <p:cNvPr id="22" name="任意多边形: 形状 21"/>
          <p:cNvSpPr/>
          <p:nvPr/>
        </p:nvSpPr>
        <p:spPr>
          <a:xfrm>
            <a:off x="0" y="0"/>
            <a:ext cx="12192000" cy="5428527"/>
          </a:xfrm>
          <a:custGeom>
            <a:avLst/>
            <a:gdLst>
              <a:gd name="connsiteX0" fmla="*/ 0 w 12192000"/>
              <a:gd name="connsiteY0" fmla="*/ 0 h 4926814"/>
              <a:gd name="connsiteX1" fmla="*/ 12192000 w 12192000"/>
              <a:gd name="connsiteY1" fmla="*/ 0 h 4926814"/>
              <a:gd name="connsiteX2" fmla="*/ 12192000 w 12192000"/>
              <a:gd name="connsiteY2" fmla="*/ 3070806 h 4926814"/>
              <a:gd name="connsiteX3" fmla="*/ 11978298 w 12192000"/>
              <a:gd name="connsiteY3" fmla="*/ 3205120 h 4926814"/>
              <a:gd name="connsiteX4" fmla="*/ 4710114 w 12192000"/>
              <a:gd name="connsiteY4" fmla="*/ 4926814 h 4926814"/>
              <a:gd name="connsiteX5" fmla="*/ 42508 w 12192000"/>
              <a:gd name="connsiteY5" fmla="*/ 4296825 h 4926814"/>
              <a:gd name="connsiteX6" fmla="*/ 0 w 12192000"/>
              <a:gd name="connsiteY6" fmla="*/ 4283796 h 49268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192000" h="4926814">
                <a:moveTo>
                  <a:pt x="0" y="0"/>
                </a:moveTo>
                <a:lnTo>
                  <a:pt x="12192000" y="0"/>
                </a:lnTo>
                <a:lnTo>
                  <a:pt x="12192000" y="3070806"/>
                </a:lnTo>
                <a:lnTo>
                  <a:pt x="11978298" y="3205120"/>
                </a:lnTo>
                <a:cubicBezTo>
                  <a:pt x="10186280" y="4262410"/>
                  <a:pt x="7593759" y="4926814"/>
                  <a:pt x="4710114" y="4926814"/>
                </a:cubicBezTo>
                <a:cubicBezTo>
                  <a:pt x="3020066" y="4926814"/>
                  <a:pt x="1430016" y="4698598"/>
                  <a:pt x="42508" y="4296825"/>
                </a:cubicBezTo>
                <a:lnTo>
                  <a:pt x="0" y="4283796"/>
                </a:lnTo>
                <a:close/>
              </a:path>
            </a:pathLst>
          </a:custGeom>
          <a:gradFill>
            <a:gsLst>
              <a:gs pos="0">
                <a:srgbClr val="00B0F0"/>
              </a:gs>
              <a:gs pos="100000">
                <a:srgbClr val="1E53CF"/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0" y="0"/>
            <a:ext cx="12190992" cy="5431087"/>
          </a:xfrm>
          <a:prstGeom prst="rect">
            <a:avLst/>
          </a:prstGeom>
        </p:spPr>
      </p:pic>
      <p:sp>
        <p:nvSpPr>
          <p:cNvPr id="13" name="任意多边形: 形状 12"/>
          <p:cNvSpPr/>
          <p:nvPr/>
        </p:nvSpPr>
        <p:spPr>
          <a:xfrm>
            <a:off x="-1008" y="-21399"/>
            <a:ext cx="12192000" cy="5428527"/>
          </a:xfrm>
          <a:custGeom>
            <a:avLst/>
            <a:gdLst>
              <a:gd name="connsiteX0" fmla="*/ 0 w 12192000"/>
              <a:gd name="connsiteY0" fmla="*/ 0 h 4926814"/>
              <a:gd name="connsiteX1" fmla="*/ 12192000 w 12192000"/>
              <a:gd name="connsiteY1" fmla="*/ 0 h 4926814"/>
              <a:gd name="connsiteX2" fmla="*/ 12192000 w 12192000"/>
              <a:gd name="connsiteY2" fmla="*/ 2266517 h 4926814"/>
              <a:gd name="connsiteX3" fmla="*/ 12045823 w 12192000"/>
              <a:gd name="connsiteY3" fmla="*/ 2413719 h 4926814"/>
              <a:gd name="connsiteX4" fmla="*/ 4336123 w 12192000"/>
              <a:gd name="connsiteY4" fmla="*/ 4926814 h 4926814"/>
              <a:gd name="connsiteX5" fmla="*/ 39133 w 12192000"/>
              <a:gd name="connsiteY5" fmla="*/ 4296825 h 4926814"/>
              <a:gd name="connsiteX6" fmla="*/ 0 w 12192000"/>
              <a:gd name="connsiteY6" fmla="*/ 4283796 h 49268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192000" h="4926814">
                <a:moveTo>
                  <a:pt x="0" y="0"/>
                </a:moveTo>
                <a:lnTo>
                  <a:pt x="12192000" y="0"/>
                </a:lnTo>
                <a:lnTo>
                  <a:pt x="12192000" y="2266517"/>
                </a:lnTo>
                <a:lnTo>
                  <a:pt x="12045823" y="2413719"/>
                </a:lnTo>
                <a:cubicBezTo>
                  <a:pt x="10464741" y="3920379"/>
                  <a:pt x="7603420" y="4926814"/>
                  <a:pt x="4336123" y="4926814"/>
                </a:cubicBezTo>
                <a:cubicBezTo>
                  <a:pt x="2780268" y="4926814"/>
                  <a:pt x="1316470" y="4698598"/>
                  <a:pt x="39133" y="4296825"/>
                </a:cubicBezTo>
                <a:lnTo>
                  <a:pt x="0" y="4283796"/>
                </a:lnTo>
                <a:close/>
              </a:path>
            </a:pathLst>
          </a:custGeom>
          <a:gradFill flip="none" rotWithShape="1">
            <a:gsLst>
              <a:gs pos="0">
                <a:srgbClr val="1D51C5"/>
              </a:gs>
              <a:gs pos="18000">
                <a:srgbClr val="1E53CF"/>
              </a:gs>
              <a:gs pos="100000">
                <a:srgbClr val="00B0F0">
                  <a:alpha val="0"/>
                </a:srgbClr>
              </a:gs>
            </a:gsLst>
            <a:lin ang="27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pic>
        <p:nvPicPr>
          <p:cNvPr id="11" name="图片 10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821733" y="5550195"/>
            <a:ext cx="1117739" cy="869585"/>
          </a:xfrm>
          <a:prstGeom prst="rect">
            <a:avLst/>
          </a:prstGeom>
        </p:spPr>
      </p:pic>
      <p:sp>
        <p:nvSpPr>
          <p:cNvPr id="2" name="文本框 1">
            <a:extLst>
              <a:ext uri="{FF2B5EF4-FFF2-40B4-BE49-F238E27FC236}">
                <a16:creationId xmlns:a16="http://schemas.microsoft.com/office/drawing/2014/main" id="{A2E46D3A-F93C-4C61-93D2-9AA80F92FCDE}"/>
              </a:ext>
            </a:extLst>
          </p:cNvPr>
          <p:cNvSpPr txBox="1"/>
          <p:nvPr/>
        </p:nvSpPr>
        <p:spPr>
          <a:xfrm>
            <a:off x="3046480" y="4266353"/>
            <a:ext cx="7298424" cy="1200329"/>
          </a:xfrm>
          <a:prstGeom prst="rect">
            <a:avLst/>
          </a:prstGeom>
          <a:gradFill>
            <a:gsLst>
              <a:gs pos="0">
                <a:schemeClr val="accent5">
                  <a:lumMod val="7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 wrap="square" rtlCol="0">
            <a:spAutoFit/>
          </a:bodyPr>
          <a:lstStyle/>
          <a:p>
            <a:pPr algn="ctr"/>
            <a:r>
              <a:rPr lang="ru-RU" altLang="zh-CN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Контакты: Чжун </a:t>
            </a:r>
            <a:r>
              <a:rPr lang="ru-RU" altLang="zh-CN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Цзюньвэй</a:t>
            </a:r>
            <a:r>
              <a:rPr lang="ru-RU" altLang="zh-CN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Ян </a:t>
            </a:r>
            <a:r>
              <a:rPr lang="ru-RU" altLang="zh-CN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Цзычэнь</a:t>
            </a:r>
            <a:endParaRPr lang="ru-RU" altLang="zh-CN" sz="24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altLang="zh-CN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Тел: + 86-10-582800751</a:t>
            </a:r>
            <a:r>
              <a:rPr lang="en-US" altLang="zh-CN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/0</a:t>
            </a:r>
            <a:r>
              <a:rPr lang="ru-RU" altLang="zh-CN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752/0753/0756/</a:t>
            </a:r>
          </a:p>
          <a:p>
            <a:pPr algn="ctr"/>
            <a:r>
              <a:rPr lang="ru-RU" altLang="zh-CN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Эл. Почта: </a:t>
            </a:r>
            <a:r>
              <a:rPr lang="ru-RU" altLang="zh-CN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crc@cccme.org.cn</a:t>
            </a:r>
            <a:endParaRPr lang="zh-CN" altLang="en-US" sz="24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1D95E9AF-4296-4736-956F-F19FE489B6B7}"/>
              </a:ext>
            </a:extLst>
          </p:cNvPr>
          <p:cNvSpPr txBox="1"/>
          <p:nvPr/>
        </p:nvSpPr>
        <p:spPr>
          <a:xfrm>
            <a:off x="3046480" y="3263149"/>
            <a:ext cx="729842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altLang="zh-CN" sz="5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Спасибо за внимание!</a:t>
            </a:r>
            <a:endParaRPr lang="zh-CN" altLang="en-US" sz="54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796969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/>
    </mc:Choice>
    <mc:Fallback xmlns="">
      <p:transition spd="med"/>
    </mc:Fallback>
  </mc:AlternateContent>
</p:sld>
</file>

<file path=ppt/theme/theme1.xml><?xml version="1.0" encoding="utf-8"?>
<a:theme xmlns:a="http://schemas.openxmlformats.org/drawingml/2006/main" name="1_大标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gradFill>
          <a:gsLst>
            <a:gs pos="0">
              <a:srgbClr val="00B0F0"/>
            </a:gs>
            <a:gs pos="100000">
              <a:srgbClr val="1E53CF"/>
            </a:gs>
          </a:gsLst>
          <a:lin ang="2700000" scaled="0"/>
        </a:gradFill>
        <a:ln>
          <a:noFill/>
        </a:ln>
      </a:spPr>
      <a:bodyPr wrap="square" rtlCol="0" anchor="ctr">
        <a:noAutofit/>
      </a:bodyPr>
      <a:lstStyle>
        <a:defPPr algn="ctr">
          <a:defRPr sz="2400" dirty="0">
            <a:latin typeface="思源黑体 CN Heavy" panose="02010600030101010101" pitchFamily="34" charset="-122"/>
            <a:ea typeface="思源黑体 CN Heavy" panose="02010600030101010101" pitchFamily="34" charset="-122"/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小标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图片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1_图片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324</TotalTime>
  <Words>767</Words>
  <Application>Microsoft Office PowerPoint</Application>
  <PresentationFormat>宽屏</PresentationFormat>
  <Paragraphs>114</Paragraphs>
  <Slides>31</Slides>
  <Notes>16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4</vt:i4>
      </vt:variant>
      <vt:variant>
        <vt:lpstr>幻灯片标题</vt:lpstr>
      </vt:variant>
      <vt:variant>
        <vt:i4>31</vt:i4>
      </vt:variant>
    </vt:vector>
  </HeadingPairs>
  <TitlesOfParts>
    <vt:vector size="44" baseType="lpstr">
      <vt:lpstr>等线</vt:lpstr>
      <vt:lpstr>思源黑体 CN Bold</vt:lpstr>
      <vt:lpstr>Arial</vt:lpstr>
      <vt:lpstr>Times New Roman</vt:lpstr>
      <vt:lpstr>Arial Black</vt:lpstr>
      <vt:lpstr>等线 Light</vt:lpstr>
      <vt:lpstr>思源黑体 CN Heavy</vt:lpstr>
      <vt:lpstr>微软雅黑</vt:lpstr>
      <vt:lpstr>Calibri</vt:lpstr>
      <vt:lpstr>1_大标题</vt:lpstr>
      <vt:lpstr>小标题</vt:lpstr>
      <vt:lpstr>图片</vt:lpstr>
      <vt:lpstr>1_图片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s855</dc:title>
  <dc:creator>Bing-</dc:creator>
  <cp:lastModifiedBy>杨子辰</cp:lastModifiedBy>
  <cp:revision>475</cp:revision>
  <dcterms:created xsi:type="dcterms:W3CDTF">2020-03-02T02:09:00Z</dcterms:created>
  <dcterms:modified xsi:type="dcterms:W3CDTF">2022-03-24T06:07:38Z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FBB14ACD109445969F21AEB548539B5E</vt:lpwstr>
  </property>
  <property fmtid="{D5CDD505-2E9C-101B-9397-08002B2CF9AE}" pid="3" name="KSOProductBuildVer">
    <vt:lpwstr>2052-11.8.2.9022</vt:lpwstr>
  </property>
</Properties>
</file>